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90" r:id="rId2"/>
    <p:sldId id="597" r:id="rId3"/>
    <p:sldId id="262" r:id="rId4"/>
    <p:sldId id="263" r:id="rId5"/>
    <p:sldId id="607" r:id="rId6"/>
    <p:sldId id="598" r:id="rId7"/>
    <p:sldId id="599" r:id="rId8"/>
    <p:sldId id="600" r:id="rId9"/>
    <p:sldId id="601" r:id="rId10"/>
    <p:sldId id="603" r:id="rId11"/>
    <p:sldId id="605" r:id="rId12"/>
    <p:sldId id="606" r:id="rId13"/>
    <p:sldId id="608" r:id="rId14"/>
    <p:sldId id="602" r:id="rId15"/>
    <p:sldId id="609" r:id="rId16"/>
    <p:sldId id="610" r:id="rId17"/>
    <p:sldId id="611" r:id="rId18"/>
    <p:sldId id="612" r:id="rId19"/>
    <p:sldId id="613" r:id="rId20"/>
    <p:sldId id="618" r:id="rId21"/>
    <p:sldId id="614" r:id="rId22"/>
    <p:sldId id="615" r:id="rId23"/>
    <p:sldId id="616" r:id="rId24"/>
    <p:sldId id="617" r:id="rId25"/>
    <p:sldId id="619" r:id="rId26"/>
    <p:sldId id="620" r:id="rId27"/>
    <p:sldId id="621" r:id="rId28"/>
    <p:sldId id="622" r:id="rId29"/>
    <p:sldId id="642" r:id="rId30"/>
    <p:sldId id="626" r:id="rId31"/>
    <p:sldId id="623" r:id="rId32"/>
    <p:sldId id="624" r:id="rId33"/>
    <p:sldId id="625" r:id="rId34"/>
    <p:sldId id="627" r:id="rId35"/>
    <p:sldId id="628" r:id="rId36"/>
    <p:sldId id="629" r:id="rId37"/>
    <p:sldId id="630" r:id="rId38"/>
    <p:sldId id="631" r:id="rId39"/>
    <p:sldId id="632" r:id="rId40"/>
    <p:sldId id="633" r:id="rId41"/>
    <p:sldId id="634" r:id="rId42"/>
    <p:sldId id="636" r:id="rId43"/>
    <p:sldId id="637" r:id="rId44"/>
    <p:sldId id="638" r:id="rId45"/>
    <p:sldId id="639" r:id="rId46"/>
    <p:sldId id="643" r:id="rId47"/>
    <p:sldId id="644" r:id="rId48"/>
    <p:sldId id="645" r:id="rId49"/>
    <p:sldId id="647" r:id="rId50"/>
    <p:sldId id="646" r:id="rId51"/>
    <p:sldId id="648" r:id="rId52"/>
    <p:sldId id="649" r:id="rId53"/>
    <p:sldId id="650" r:id="rId54"/>
    <p:sldId id="651" r:id="rId55"/>
    <p:sldId id="652" r:id="rId56"/>
    <p:sldId id="653" r:id="rId57"/>
    <p:sldId id="654" r:id="rId58"/>
    <p:sldId id="655" r:id="rId59"/>
    <p:sldId id="656" r:id="rId60"/>
    <p:sldId id="657" r:id="rId61"/>
    <p:sldId id="658" r:id="rId62"/>
    <p:sldId id="659" r:id="rId63"/>
    <p:sldId id="660" r:id="rId64"/>
    <p:sldId id="661" r:id="rId65"/>
    <p:sldId id="662" r:id="rId66"/>
    <p:sldId id="663" r:id="rId67"/>
    <p:sldId id="664" r:id="rId68"/>
    <p:sldId id="665" r:id="rId69"/>
    <p:sldId id="667" r:id="rId70"/>
    <p:sldId id="668" r:id="rId71"/>
    <p:sldId id="670" r:id="rId72"/>
    <p:sldId id="674" r:id="rId73"/>
    <p:sldId id="669" r:id="rId74"/>
    <p:sldId id="675" r:id="rId75"/>
    <p:sldId id="676" r:id="rId76"/>
    <p:sldId id="677" r:id="rId77"/>
    <p:sldId id="678" r:id="rId78"/>
    <p:sldId id="671" r:id="rId79"/>
    <p:sldId id="679" r:id="rId80"/>
    <p:sldId id="680" r:id="rId81"/>
    <p:sldId id="681" r:id="rId82"/>
    <p:sldId id="682" r:id="rId83"/>
    <p:sldId id="672" r:id="rId84"/>
    <p:sldId id="693" r:id="rId85"/>
    <p:sldId id="683" r:id="rId86"/>
    <p:sldId id="684" r:id="rId87"/>
    <p:sldId id="685" r:id="rId88"/>
    <p:sldId id="686" r:id="rId89"/>
    <p:sldId id="687" r:id="rId90"/>
    <p:sldId id="688" r:id="rId91"/>
    <p:sldId id="689" r:id="rId92"/>
    <p:sldId id="690" r:id="rId93"/>
    <p:sldId id="691" r:id="rId94"/>
    <p:sldId id="692" r:id="rId95"/>
    <p:sldId id="673" r:id="rId9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6FBEEE-852D-CC46-98B7-3C4FE6D0CB5A}" v="815" dt="2020-09-17T01:08:52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5859"/>
  </p:normalViewPr>
  <p:slideViewPr>
    <p:cSldViewPr snapToGrid="0">
      <p:cViewPr varScale="1">
        <p:scale>
          <a:sx n="108" d="100"/>
          <a:sy n="108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YOUNGJEA" userId="004085827990ef31" providerId="LiveId" clId="{736FBEEE-852D-CC46-98B7-3C4FE6D0CB5A}"/>
    <pc:docChg chg="undo custSel addSld delSld modSld sldOrd">
      <pc:chgData name="OH YOUNGJEA" userId="004085827990ef31" providerId="LiveId" clId="{736FBEEE-852D-CC46-98B7-3C4FE6D0CB5A}" dt="2020-09-20T07:16:29.797" v="11744" actId="20577"/>
      <pc:docMkLst>
        <pc:docMk/>
      </pc:docMkLst>
      <pc:sldChg chg="del">
        <pc:chgData name="OH YOUNGJEA" userId="004085827990ef31" providerId="LiveId" clId="{736FBEEE-852D-CC46-98B7-3C4FE6D0CB5A}" dt="2020-09-14T05:41:23.927" v="241" actId="2696"/>
        <pc:sldMkLst>
          <pc:docMk/>
          <pc:sldMk cId="3663125023" sldId="259"/>
        </pc:sldMkLst>
      </pc:sldChg>
      <pc:sldChg chg="del">
        <pc:chgData name="OH YOUNGJEA" userId="004085827990ef31" providerId="LiveId" clId="{736FBEEE-852D-CC46-98B7-3C4FE6D0CB5A}" dt="2020-09-14T05:41:23.906" v="239" actId="2696"/>
        <pc:sldMkLst>
          <pc:docMk/>
          <pc:sldMk cId="903857499" sldId="260"/>
        </pc:sldMkLst>
      </pc:sldChg>
      <pc:sldChg chg="del">
        <pc:chgData name="OH YOUNGJEA" userId="004085827990ef31" providerId="LiveId" clId="{736FBEEE-852D-CC46-98B7-3C4FE6D0CB5A}" dt="2020-09-14T05:41:23.936" v="242" actId="2696"/>
        <pc:sldMkLst>
          <pc:docMk/>
          <pc:sldMk cId="3342565004" sldId="261"/>
        </pc:sldMkLst>
      </pc:sldChg>
      <pc:sldChg chg="modSp mod">
        <pc:chgData name="OH YOUNGJEA" userId="004085827990ef31" providerId="LiveId" clId="{736FBEEE-852D-CC46-98B7-3C4FE6D0CB5A}" dt="2020-09-20T07:16:29.797" v="11744" actId="20577"/>
        <pc:sldMkLst>
          <pc:docMk/>
          <pc:sldMk cId="3590740135" sldId="262"/>
        </pc:sldMkLst>
        <pc:spChg chg="mod">
          <ac:chgData name="OH YOUNGJEA" userId="004085827990ef31" providerId="LiveId" clId="{736FBEEE-852D-CC46-98B7-3C4FE6D0CB5A}" dt="2020-09-20T07:16:29.797" v="11744" actId="20577"/>
          <ac:spMkLst>
            <pc:docMk/>
            <pc:sldMk cId="3590740135" sldId="262"/>
            <ac:spMk id="2" creationId="{427CA08F-CE31-4F69-8191-48F125D0BBB8}"/>
          </ac:spMkLst>
        </pc:spChg>
      </pc:sldChg>
      <pc:sldChg chg="del">
        <pc:chgData name="OH YOUNGJEA" userId="004085827990ef31" providerId="LiveId" clId="{736FBEEE-852D-CC46-98B7-3C4FE6D0CB5A}" dt="2020-09-14T05:41:23.952" v="244" actId="2696"/>
        <pc:sldMkLst>
          <pc:docMk/>
          <pc:sldMk cId="1631229189" sldId="264"/>
        </pc:sldMkLst>
      </pc:sldChg>
      <pc:sldChg chg="del">
        <pc:chgData name="OH YOUNGJEA" userId="004085827990ef31" providerId="LiveId" clId="{736FBEEE-852D-CC46-98B7-3C4FE6D0CB5A}" dt="2020-09-14T05:41:23.943" v="243" actId="2696"/>
        <pc:sldMkLst>
          <pc:docMk/>
          <pc:sldMk cId="2573613919" sldId="265"/>
        </pc:sldMkLst>
      </pc:sldChg>
      <pc:sldChg chg="del">
        <pc:chgData name="OH YOUNGJEA" userId="004085827990ef31" providerId="LiveId" clId="{736FBEEE-852D-CC46-98B7-3C4FE6D0CB5A}" dt="2020-09-14T05:41:23.980" v="248" actId="2696"/>
        <pc:sldMkLst>
          <pc:docMk/>
          <pc:sldMk cId="3077010128" sldId="268"/>
        </pc:sldMkLst>
      </pc:sldChg>
      <pc:sldChg chg="del">
        <pc:chgData name="OH YOUNGJEA" userId="004085827990ef31" providerId="LiveId" clId="{736FBEEE-852D-CC46-98B7-3C4FE6D0CB5A}" dt="2020-09-14T05:41:23.987" v="249" actId="2696"/>
        <pc:sldMkLst>
          <pc:docMk/>
          <pc:sldMk cId="1349372534" sldId="269"/>
        </pc:sldMkLst>
      </pc:sldChg>
      <pc:sldChg chg="del">
        <pc:chgData name="OH YOUNGJEA" userId="004085827990ef31" providerId="LiveId" clId="{736FBEEE-852D-CC46-98B7-3C4FE6D0CB5A}" dt="2020-09-14T05:41:23.996" v="250" actId="2696"/>
        <pc:sldMkLst>
          <pc:docMk/>
          <pc:sldMk cId="4196257993" sldId="272"/>
        </pc:sldMkLst>
      </pc:sldChg>
      <pc:sldChg chg="modSp mod">
        <pc:chgData name="OH YOUNGJEA" userId="004085827990ef31" providerId="LiveId" clId="{736FBEEE-852D-CC46-98B7-3C4FE6D0CB5A}" dt="2020-09-14T12:04:51.749" v="1223" actId="242"/>
        <pc:sldMkLst>
          <pc:docMk/>
          <pc:sldMk cId="2130555142" sldId="590"/>
        </pc:sldMkLst>
        <pc:spChg chg="mod">
          <ac:chgData name="OH YOUNGJEA" userId="004085827990ef31" providerId="LiveId" clId="{736FBEEE-852D-CC46-98B7-3C4FE6D0CB5A}" dt="2020-09-14T12:04:51.749" v="1223" actId="242"/>
          <ac:spMkLst>
            <pc:docMk/>
            <pc:sldMk cId="2130555142" sldId="590"/>
            <ac:spMk id="2" creationId="{1B882F86-3E55-E54B-B2A0-D8A08859154C}"/>
          </ac:spMkLst>
        </pc:spChg>
        <pc:spChg chg="mod">
          <ac:chgData name="OH YOUNGJEA" userId="004085827990ef31" providerId="LiveId" clId="{736FBEEE-852D-CC46-98B7-3C4FE6D0CB5A}" dt="2020-09-14T12:04:31.126" v="1222" actId="20577"/>
          <ac:spMkLst>
            <pc:docMk/>
            <pc:sldMk cId="2130555142" sldId="590"/>
            <ac:spMk id="3" creationId="{DBF72BA4-AECB-B645-9C06-BD7E2A794DBE}"/>
          </ac:spMkLst>
        </pc:spChg>
      </pc:sldChg>
      <pc:sldChg chg="del">
        <pc:chgData name="OH YOUNGJEA" userId="004085827990ef31" providerId="LiveId" clId="{736FBEEE-852D-CC46-98B7-3C4FE6D0CB5A}" dt="2020-09-14T05:41:23.887" v="238" actId="2696"/>
        <pc:sldMkLst>
          <pc:docMk/>
          <pc:sldMk cId="1538579963" sldId="591"/>
        </pc:sldMkLst>
      </pc:sldChg>
      <pc:sldChg chg="del">
        <pc:chgData name="OH YOUNGJEA" userId="004085827990ef31" providerId="LiveId" clId="{736FBEEE-852D-CC46-98B7-3C4FE6D0CB5A}" dt="2020-09-14T05:41:23.918" v="240" actId="2696"/>
        <pc:sldMkLst>
          <pc:docMk/>
          <pc:sldMk cId="2273555680" sldId="592"/>
        </pc:sldMkLst>
      </pc:sldChg>
      <pc:sldChg chg="del">
        <pc:chgData name="OH YOUNGJEA" userId="004085827990ef31" providerId="LiveId" clId="{736FBEEE-852D-CC46-98B7-3C4FE6D0CB5A}" dt="2020-09-14T05:41:23.959" v="245" actId="2696"/>
        <pc:sldMkLst>
          <pc:docMk/>
          <pc:sldMk cId="2828814955" sldId="593"/>
        </pc:sldMkLst>
      </pc:sldChg>
      <pc:sldChg chg="del">
        <pc:chgData name="OH YOUNGJEA" userId="004085827990ef31" providerId="LiveId" clId="{736FBEEE-852D-CC46-98B7-3C4FE6D0CB5A}" dt="2020-09-14T05:41:23.966" v="246" actId="2696"/>
        <pc:sldMkLst>
          <pc:docMk/>
          <pc:sldMk cId="1908734796" sldId="594"/>
        </pc:sldMkLst>
      </pc:sldChg>
      <pc:sldChg chg="del">
        <pc:chgData name="OH YOUNGJEA" userId="004085827990ef31" providerId="LiveId" clId="{736FBEEE-852D-CC46-98B7-3C4FE6D0CB5A}" dt="2020-09-14T05:41:23.973" v="247" actId="2696"/>
        <pc:sldMkLst>
          <pc:docMk/>
          <pc:sldMk cId="3725949006" sldId="595"/>
        </pc:sldMkLst>
      </pc:sldChg>
      <pc:sldChg chg="del">
        <pc:chgData name="OH YOUNGJEA" userId="004085827990ef31" providerId="LiveId" clId="{736FBEEE-852D-CC46-98B7-3C4FE6D0CB5A}" dt="2020-09-14T05:41:23.876" v="237" actId="2696"/>
        <pc:sldMkLst>
          <pc:docMk/>
          <pc:sldMk cId="935683179" sldId="596"/>
        </pc:sldMkLst>
      </pc:sldChg>
      <pc:sldChg chg="del">
        <pc:chgData name="OH YOUNGJEA" userId="004085827990ef31" providerId="LiveId" clId="{736FBEEE-852D-CC46-98B7-3C4FE6D0CB5A}" dt="2020-09-14T05:40:55.608" v="235" actId="2696"/>
        <pc:sldMkLst>
          <pc:docMk/>
          <pc:sldMk cId="1510127379" sldId="602"/>
        </pc:sldMkLst>
      </pc:sldChg>
      <pc:sldChg chg="add">
        <pc:chgData name="OH YOUNGJEA" userId="004085827990ef31" providerId="LiveId" clId="{736FBEEE-852D-CC46-98B7-3C4FE6D0CB5A}" dt="2020-09-14T05:41:02.854" v="236"/>
        <pc:sldMkLst>
          <pc:docMk/>
          <pc:sldMk cId="2799416142" sldId="602"/>
        </pc:sldMkLst>
      </pc:sldChg>
      <pc:sldChg chg="addSp delSp modSp mod">
        <pc:chgData name="OH YOUNGJEA" userId="004085827990ef31" providerId="LiveId" clId="{736FBEEE-852D-CC46-98B7-3C4FE6D0CB5A}" dt="2020-09-14T03:37:43.199" v="14" actId="1076"/>
        <pc:sldMkLst>
          <pc:docMk/>
          <pc:sldMk cId="473815814" sldId="603"/>
        </pc:sldMkLst>
        <pc:spChg chg="del">
          <ac:chgData name="OH YOUNGJEA" userId="004085827990ef31" providerId="LiveId" clId="{736FBEEE-852D-CC46-98B7-3C4FE6D0CB5A}" dt="2020-09-14T03:35:57.035" v="1" actId="478"/>
          <ac:spMkLst>
            <pc:docMk/>
            <pc:sldMk cId="473815814" sldId="603"/>
            <ac:spMk id="3" creationId="{6283A746-7BE4-CA49-AFD4-449180B054BE}"/>
          </ac:spMkLst>
        </pc:spChg>
        <pc:picChg chg="add mod">
          <ac:chgData name="OH YOUNGJEA" userId="004085827990ef31" providerId="LiveId" clId="{736FBEEE-852D-CC46-98B7-3C4FE6D0CB5A}" dt="2020-09-14T03:37:41.796" v="13" actId="1076"/>
          <ac:picMkLst>
            <pc:docMk/>
            <pc:sldMk cId="473815814" sldId="603"/>
            <ac:picMk id="4" creationId="{FB965F93-4852-914E-A807-D70A06B904FF}"/>
          </ac:picMkLst>
        </pc:picChg>
        <pc:picChg chg="add del">
          <ac:chgData name="OH YOUNGJEA" userId="004085827990ef31" providerId="LiveId" clId="{736FBEEE-852D-CC46-98B7-3C4FE6D0CB5A}" dt="2020-09-14T03:37:07.427" v="8"/>
          <ac:picMkLst>
            <pc:docMk/>
            <pc:sldMk cId="473815814" sldId="603"/>
            <ac:picMk id="5" creationId="{F84A3CAE-B1F9-F84E-B16B-3D98713B7731}"/>
          </ac:picMkLst>
        </pc:picChg>
        <pc:picChg chg="add mod">
          <ac:chgData name="OH YOUNGJEA" userId="004085827990ef31" providerId="LiveId" clId="{736FBEEE-852D-CC46-98B7-3C4FE6D0CB5A}" dt="2020-09-14T03:37:43.199" v="14" actId="1076"/>
          <ac:picMkLst>
            <pc:docMk/>
            <pc:sldMk cId="473815814" sldId="603"/>
            <ac:picMk id="6" creationId="{1C525BFC-7470-8C48-914E-12A8E336FC18}"/>
          </ac:picMkLst>
        </pc:picChg>
      </pc:sldChg>
      <pc:sldChg chg="addSp delSp del mod">
        <pc:chgData name="OH YOUNGJEA" userId="004085827990ef31" providerId="LiveId" clId="{736FBEEE-852D-CC46-98B7-3C4FE6D0CB5A}" dt="2020-09-14T03:37:49.236" v="15" actId="2696"/>
        <pc:sldMkLst>
          <pc:docMk/>
          <pc:sldMk cId="2185206003" sldId="604"/>
        </pc:sldMkLst>
        <pc:picChg chg="add del">
          <ac:chgData name="OH YOUNGJEA" userId="004085827990ef31" providerId="LiveId" clId="{736FBEEE-852D-CC46-98B7-3C4FE6D0CB5A}" dt="2020-09-14T03:36:33.129" v="5" actId="478"/>
          <ac:picMkLst>
            <pc:docMk/>
            <pc:sldMk cId="2185206003" sldId="604"/>
            <ac:picMk id="4" creationId="{D928EE6D-56F5-2047-A7C4-A2A7AA5977B8}"/>
          </ac:picMkLst>
        </pc:picChg>
        <pc:picChg chg="add">
          <ac:chgData name="OH YOUNGJEA" userId="004085827990ef31" providerId="LiveId" clId="{736FBEEE-852D-CC46-98B7-3C4FE6D0CB5A}" dt="2020-09-14T03:36:52.830" v="6"/>
          <ac:picMkLst>
            <pc:docMk/>
            <pc:sldMk cId="2185206003" sldId="604"/>
            <ac:picMk id="5" creationId="{15CD769A-1FB0-CD47-A3F5-7BEFA5D58300}"/>
          </ac:picMkLst>
        </pc:picChg>
      </pc:sldChg>
      <pc:sldChg chg="addSp delSp modSp mod">
        <pc:chgData name="OH YOUNGJEA" userId="004085827990ef31" providerId="LiveId" clId="{736FBEEE-852D-CC46-98B7-3C4FE6D0CB5A}" dt="2020-09-14T03:55:51.238" v="149" actId="20577"/>
        <pc:sldMkLst>
          <pc:docMk/>
          <pc:sldMk cId="2410570973" sldId="605"/>
        </pc:sldMkLst>
        <pc:spChg chg="mod">
          <ac:chgData name="OH YOUNGJEA" userId="004085827990ef31" providerId="LiveId" clId="{736FBEEE-852D-CC46-98B7-3C4FE6D0CB5A}" dt="2020-09-14T03:38:35.429" v="49" actId="20577"/>
          <ac:spMkLst>
            <pc:docMk/>
            <pc:sldMk cId="2410570973" sldId="605"/>
            <ac:spMk id="2" creationId="{744756EB-9E1E-CD4A-B138-E612224B43B4}"/>
          </ac:spMkLst>
        </pc:spChg>
        <pc:spChg chg="del">
          <ac:chgData name="OH YOUNGJEA" userId="004085827990ef31" providerId="LiveId" clId="{736FBEEE-852D-CC46-98B7-3C4FE6D0CB5A}" dt="2020-09-14T03:46:29.307" v="50" actId="478"/>
          <ac:spMkLst>
            <pc:docMk/>
            <pc:sldMk cId="2410570973" sldId="605"/>
            <ac:spMk id="3" creationId="{6283A746-7BE4-CA49-AFD4-449180B054BE}"/>
          </ac:spMkLst>
        </pc:spChg>
        <pc:spChg chg="add mod">
          <ac:chgData name="OH YOUNGJEA" userId="004085827990ef31" providerId="LiveId" clId="{736FBEEE-852D-CC46-98B7-3C4FE6D0CB5A}" dt="2020-09-14T03:51:30.294" v="111" actId="113"/>
          <ac:spMkLst>
            <pc:docMk/>
            <pc:sldMk cId="2410570973" sldId="605"/>
            <ac:spMk id="6" creationId="{C1C6E8C6-8430-7A40-9F9A-636FAD88F6B7}"/>
          </ac:spMkLst>
        </pc:spChg>
        <pc:spChg chg="add mod">
          <ac:chgData name="OH YOUNGJEA" userId="004085827990ef31" providerId="LiveId" clId="{736FBEEE-852D-CC46-98B7-3C4FE6D0CB5A}" dt="2020-09-14T03:51:30.294" v="111" actId="113"/>
          <ac:spMkLst>
            <pc:docMk/>
            <pc:sldMk cId="2410570973" sldId="605"/>
            <ac:spMk id="7" creationId="{802DB9CD-F0AF-204E-A7EE-3E7F957F839A}"/>
          </ac:spMkLst>
        </pc:spChg>
        <pc:spChg chg="add mod">
          <ac:chgData name="OH YOUNGJEA" userId="004085827990ef31" providerId="LiveId" clId="{736FBEEE-852D-CC46-98B7-3C4FE6D0CB5A}" dt="2020-09-14T03:51:30.294" v="111" actId="113"/>
          <ac:spMkLst>
            <pc:docMk/>
            <pc:sldMk cId="2410570973" sldId="605"/>
            <ac:spMk id="8" creationId="{DA5E8251-BBA8-684E-BCFD-6DFB0163940A}"/>
          </ac:spMkLst>
        </pc:spChg>
        <pc:spChg chg="add del mod">
          <ac:chgData name="OH YOUNGJEA" userId="004085827990ef31" providerId="LiveId" clId="{736FBEEE-852D-CC46-98B7-3C4FE6D0CB5A}" dt="2020-09-14T03:48:58.082" v="86" actId="478"/>
          <ac:spMkLst>
            <pc:docMk/>
            <pc:sldMk cId="2410570973" sldId="605"/>
            <ac:spMk id="9" creationId="{95B4AAA3-ABAF-DB49-8626-B3EFBBF545AF}"/>
          </ac:spMkLst>
        </pc:spChg>
        <pc:spChg chg="add mod">
          <ac:chgData name="OH YOUNGJEA" userId="004085827990ef31" providerId="LiveId" clId="{736FBEEE-852D-CC46-98B7-3C4FE6D0CB5A}" dt="2020-09-14T03:51:30.294" v="111" actId="113"/>
          <ac:spMkLst>
            <pc:docMk/>
            <pc:sldMk cId="2410570973" sldId="605"/>
            <ac:spMk id="10" creationId="{18630183-8296-194D-941D-BAB90D8CDBAB}"/>
          </ac:spMkLst>
        </pc:spChg>
        <pc:spChg chg="add mod">
          <ac:chgData name="OH YOUNGJEA" userId="004085827990ef31" providerId="LiveId" clId="{736FBEEE-852D-CC46-98B7-3C4FE6D0CB5A}" dt="2020-09-14T03:51:30.294" v="111" actId="113"/>
          <ac:spMkLst>
            <pc:docMk/>
            <pc:sldMk cId="2410570973" sldId="605"/>
            <ac:spMk id="11" creationId="{702BC653-D9B4-4A4B-ACA5-2B6FACFFBAB4}"/>
          </ac:spMkLst>
        </pc:spChg>
        <pc:spChg chg="add mod">
          <ac:chgData name="OH YOUNGJEA" userId="004085827990ef31" providerId="LiveId" clId="{736FBEEE-852D-CC46-98B7-3C4FE6D0CB5A}" dt="2020-09-14T03:51:30.294" v="111" actId="113"/>
          <ac:spMkLst>
            <pc:docMk/>
            <pc:sldMk cId="2410570973" sldId="605"/>
            <ac:spMk id="12" creationId="{5F25EC5E-E162-8147-9871-7007E51CAC0C}"/>
          </ac:spMkLst>
        </pc:spChg>
        <pc:spChg chg="add mod">
          <ac:chgData name="OH YOUNGJEA" userId="004085827990ef31" providerId="LiveId" clId="{736FBEEE-852D-CC46-98B7-3C4FE6D0CB5A}" dt="2020-09-14T03:54:28.882" v="121" actId="20577"/>
          <ac:spMkLst>
            <pc:docMk/>
            <pc:sldMk cId="2410570973" sldId="605"/>
            <ac:spMk id="14" creationId="{5805D670-7624-2B42-973D-9398D76A08B1}"/>
          </ac:spMkLst>
        </pc:spChg>
        <pc:spChg chg="add mod">
          <ac:chgData name="OH YOUNGJEA" userId="004085827990ef31" providerId="LiveId" clId="{736FBEEE-852D-CC46-98B7-3C4FE6D0CB5A}" dt="2020-09-14T03:54:46.911" v="125" actId="20577"/>
          <ac:spMkLst>
            <pc:docMk/>
            <pc:sldMk cId="2410570973" sldId="605"/>
            <ac:spMk id="15" creationId="{EF410389-3985-7046-8554-9463EE33C523}"/>
          </ac:spMkLst>
        </pc:spChg>
        <pc:spChg chg="add mod">
          <ac:chgData name="OH YOUNGJEA" userId="004085827990ef31" providerId="LiveId" clId="{736FBEEE-852D-CC46-98B7-3C4FE6D0CB5A}" dt="2020-09-14T03:55:03.070" v="130" actId="20577"/>
          <ac:spMkLst>
            <pc:docMk/>
            <pc:sldMk cId="2410570973" sldId="605"/>
            <ac:spMk id="16" creationId="{F3279346-D03B-7C4C-BF9C-5393276AC4A4}"/>
          </ac:spMkLst>
        </pc:spChg>
        <pc:spChg chg="add mod">
          <ac:chgData name="OH YOUNGJEA" userId="004085827990ef31" providerId="LiveId" clId="{736FBEEE-852D-CC46-98B7-3C4FE6D0CB5A}" dt="2020-09-14T03:55:21.962" v="136" actId="1076"/>
          <ac:spMkLst>
            <pc:docMk/>
            <pc:sldMk cId="2410570973" sldId="605"/>
            <ac:spMk id="17" creationId="{137979C4-B59B-7245-91E5-6D323474AD7B}"/>
          </ac:spMkLst>
        </pc:spChg>
        <pc:spChg chg="add mod">
          <ac:chgData name="OH YOUNGJEA" userId="004085827990ef31" providerId="LiveId" clId="{736FBEEE-852D-CC46-98B7-3C4FE6D0CB5A}" dt="2020-09-14T03:55:51.238" v="149" actId="20577"/>
          <ac:spMkLst>
            <pc:docMk/>
            <pc:sldMk cId="2410570973" sldId="605"/>
            <ac:spMk id="18" creationId="{44CE45A7-6461-EE47-AF87-8335326377E5}"/>
          </ac:spMkLst>
        </pc:spChg>
        <pc:picChg chg="add del mod">
          <ac:chgData name="OH YOUNGJEA" userId="004085827990ef31" providerId="LiveId" clId="{736FBEEE-852D-CC46-98B7-3C4FE6D0CB5A}" dt="2020-09-14T03:54:02.619" v="112" actId="478"/>
          <ac:picMkLst>
            <pc:docMk/>
            <pc:sldMk cId="2410570973" sldId="605"/>
            <ac:picMk id="4" creationId="{0D51427E-EC71-0542-9C39-4ADE81E79557}"/>
          </ac:picMkLst>
        </pc:picChg>
        <pc:picChg chg="add mod">
          <ac:chgData name="OH YOUNGJEA" userId="004085827990ef31" providerId="LiveId" clId="{736FBEEE-852D-CC46-98B7-3C4FE6D0CB5A}" dt="2020-09-14T03:47:18.729" v="60" actId="14100"/>
          <ac:picMkLst>
            <pc:docMk/>
            <pc:sldMk cId="2410570973" sldId="605"/>
            <ac:picMk id="5" creationId="{F23402F5-58EF-5947-B91F-D13428770A47}"/>
          </ac:picMkLst>
        </pc:picChg>
        <pc:picChg chg="add mod">
          <ac:chgData name="OH YOUNGJEA" userId="004085827990ef31" providerId="LiveId" clId="{736FBEEE-852D-CC46-98B7-3C4FE6D0CB5A}" dt="2020-09-14T03:54:09.866" v="116" actId="1076"/>
          <ac:picMkLst>
            <pc:docMk/>
            <pc:sldMk cId="2410570973" sldId="605"/>
            <ac:picMk id="13" creationId="{D52261F3-E38F-3F40-B8D7-BFC4B6E9A1BD}"/>
          </ac:picMkLst>
        </pc:picChg>
      </pc:sldChg>
      <pc:sldChg chg="addSp delSp modSp mod">
        <pc:chgData name="OH YOUNGJEA" userId="004085827990ef31" providerId="LiveId" clId="{736FBEEE-852D-CC46-98B7-3C4FE6D0CB5A}" dt="2020-09-14T04:57:16.415" v="213" actId="1076"/>
        <pc:sldMkLst>
          <pc:docMk/>
          <pc:sldMk cId="634417552" sldId="606"/>
        </pc:sldMkLst>
        <pc:spChg chg="mod">
          <ac:chgData name="OH YOUNGJEA" userId="004085827990ef31" providerId="LiveId" clId="{736FBEEE-852D-CC46-98B7-3C4FE6D0CB5A}" dt="2020-09-14T03:56:30.875" v="172" actId="20577"/>
          <ac:spMkLst>
            <pc:docMk/>
            <pc:sldMk cId="634417552" sldId="606"/>
            <ac:spMk id="2" creationId="{744756EB-9E1E-CD4A-B138-E612224B43B4}"/>
          </ac:spMkLst>
        </pc:spChg>
        <pc:spChg chg="del">
          <ac:chgData name="OH YOUNGJEA" userId="004085827990ef31" providerId="LiveId" clId="{736FBEEE-852D-CC46-98B7-3C4FE6D0CB5A}" dt="2020-09-14T03:59:33.884" v="173" actId="478"/>
          <ac:spMkLst>
            <pc:docMk/>
            <pc:sldMk cId="634417552" sldId="606"/>
            <ac:spMk id="3" creationId="{6283A746-7BE4-CA49-AFD4-449180B054BE}"/>
          </ac:spMkLst>
        </pc:spChg>
        <pc:picChg chg="add mod">
          <ac:chgData name="OH YOUNGJEA" userId="004085827990ef31" providerId="LiveId" clId="{736FBEEE-852D-CC46-98B7-3C4FE6D0CB5A}" dt="2020-09-14T04:57:07.467" v="211" actId="1076"/>
          <ac:picMkLst>
            <pc:docMk/>
            <pc:sldMk cId="634417552" sldId="606"/>
            <ac:picMk id="4" creationId="{61E43868-8077-C241-B6FE-03E4DF43E7C7}"/>
          </ac:picMkLst>
        </pc:picChg>
        <pc:picChg chg="add mod">
          <ac:chgData name="OH YOUNGJEA" userId="004085827990ef31" providerId="LiveId" clId="{736FBEEE-852D-CC46-98B7-3C4FE6D0CB5A}" dt="2020-09-14T04:54:41.810" v="190" actId="1076"/>
          <ac:picMkLst>
            <pc:docMk/>
            <pc:sldMk cId="634417552" sldId="606"/>
            <ac:picMk id="5" creationId="{0F58DAA2-C6F4-B84D-A556-DECC77FFE69C}"/>
          </ac:picMkLst>
        </pc:picChg>
        <pc:picChg chg="add mod">
          <ac:chgData name="OH YOUNGJEA" userId="004085827990ef31" providerId="LiveId" clId="{736FBEEE-852D-CC46-98B7-3C4FE6D0CB5A}" dt="2020-09-14T04:56:52.938" v="205" actId="1076"/>
          <ac:picMkLst>
            <pc:docMk/>
            <pc:sldMk cId="634417552" sldId="606"/>
            <ac:picMk id="6" creationId="{4A8BD43F-DACF-E744-BEDE-603486FD3687}"/>
          </ac:picMkLst>
        </pc:picChg>
        <pc:picChg chg="add mod">
          <ac:chgData name="OH YOUNGJEA" userId="004085827990ef31" providerId="LiveId" clId="{736FBEEE-852D-CC46-98B7-3C4FE6D0CB5A}" dt="2020-09-14T04:57:11.984" v="212" actId="1076"/>
          <ac:picMkLst>
            <pc:docMk/>
            <pc:sldMk cId="634417552" sldId="606"/>
            <ac:picMk id="7" creationId="{1B37A167-EC5E-394C-AE57-F5B420CC07EE}"/>
          </ac:picMkLst>
        </pc:picChg>
        <pc:picChg chg="add mod">
          <ac:chgData name="OH YOUNGJEA" userId="004085827990ef31" providerId="LiveId" clId="{736FBEEE-852D-CC46-98B7-3C4FE6D0CB5A}" dt="2020-09-14T04:57:16.415" v="213" actId="1076"/>
          <ac:picMkLst>
            <pc:docMk/>
            <pc:sldMk cId="634417552" sldId="606"/>
            <ac:picMk id="8" creationId="{42725C07-137E-6645-9EB5-EE041D03BA27}"/>
          </ac:picMkLst>
        </pc:picChg>
        <pc:picChg chg="add mod">
          <ac:chgData name="OH YOUNGJEA" userId="004085827990ef31" providerId="LiveId" clId="{736FBEEE-852D-CC46-98B7-3C4FE6D0CB5A}" dt="2020-09-14T04:56:50.743" v="204" actId="1076"/>
          <ac:picMkLst>
            <pc:docMk/>
            <pc:sldMk cId="634417552" sldId="606"/>
            <ac:picMk id="9" creationId="{A7CB504A-4093-7E43-A1EA-7EA00C3BD306}"/>
          </ac:picMkLst>
        </pc:picChg>
      </pc:sldChg>
      <pc:sldChg chg="ord">
        <pc:chgData name="OH YOUNGJEA" userId="004085827990ef31" providerId="LiveId" clId="{736FBEEE-852D-CC46-98B7-3C4FE6D0CB5A}" dt="2020-09-14T03:19:11.118" v="0"/>
        <pc:sldMkLst>
          <pc:docMk/>
          <pc:sldMk cId="992091249" sldId="607"/>
        </pc:sldMkLst>
      </pc:sldChg>
      <pc:sldChg chg="addSp delSp modSp add mod">
        <pc:chgData name="OH YOUNGJEA" userId="004085827990ef31" providerId="LiveId" clId="{736FBEEE-852D-CC46-98B7-3C4FE6D0CB5A}" dt="2020-09-14T05:23:26.103" v="234" actId="1076"/>
        <pc:sldMkLst>
          <pc:docMk/>
          <pc:sldMk cId="258813362" sldId="608"/>
        </pc:sldMkLst>
        <pc:spChg chg="del">
          <ac:chgData name="OH YOUNGJEA" userId="004085827990ef31" providerId="LiveId" clId="{736FBEEE-852D-CC46-98B7-3C4FE6D0CB5A}" dt="2020-09-14T04:58:43.695" v="216" actId="478"/>
          <ac:spMkLst>
            <pc:docMk/>
            <pc:sldMk cId="258813362" sldId="608"/>
            <ac:spMk id="2" creationId="{1912E901-0FB5-DF48-B8B8-7495DCE7F834}"/>
          </ac:spMkLst>
        </pc:spChg>
        <pc:spChg chg="del">
          <ac:chgData name="OH YOUNGJEA" userId="004085827990ef31" providerId="LiveId" clId="{736FBEEE-852D-CC46-98B7-3C4FE6D0CB5A}" dt="2020-09-14T04:58:41.357" v="215" actId="478"/>
          <ac:spMkLst>
            <pc:docMk/>
            <pc:sldMk cId="258813362" sldId="608"/>
            <ac:spMk id="3" creationId="{B61AB32F-C334-AD41-A793-21767762F3AF}"/>
          </ac:spMkLst>
        </pc:spChg>
        <pc:picChg chg="add mod">
          <ac:chgData name="OH YOUNGJEA" userId="004085827990ef31" providerId="LiveId" clId="{736FBEEE-852D-CC46-98B7-3C4FE6D0CB5A}" dt="2020-09-14T05:23:23.725" v="233" actId="1076"/>
          <ac:picMkLst>
            <pc:docMk/>
            <pc:sldMk cId="258813362" sldId="608"/>
            <ac:picMk id="4" creationId="{ED6EB3B9-84F6-9C4A-8D7D-641F30107C92}"/>
          </ac:picMkLst>
        </pc:picChg>
        <pc:picChg chg="add mod">
          <ac:chgData name="OH YOUNGJEA" userId="004085827990ef31" providerId="LiveId" clId="{736FBEEE-852D-CC46-98B7-3C4FE6D0CB5A}" dt="2020-09-14T05:23:26.103" v="234" actId="1076"/>
          <ac:picMkLst>
            <pc:docMk/>
            <pc:sldMk cId="258813362" sldId="608"/>
            <ac:picMk id="5" creationId="{786ED718-B2FF-1F4A-BE49-1CA65ABF0DCE}"/>
          </ac:picMkLst>
        </pc:picChg>
        <pc:picChg chg="add mod">
          <ac:chgData name="OH YOUNGJEA" userId="004085827990ef31" providerId="LiveId" clId="{736FBEEE-852D-CC46-98B7-3C4FE6D0CB5A}" dt="2020-09-14T05:23:22.322" v="232" actId="1076"/>
          <ac:picMkLst>
            <pc:docMk/>
            <pc:sldMk cId="258813362" sldId="608"/>
            <ac:picMk id="6" creationId="{D7528815-608F-4C49-B9F6-D6BCF4EAE6C2}"/>
          </ac:picMkLst>
        </pc:picChg>
        <pc:picChg chg="add mod">
          <ac:chgData name="OH YOUNGJEA" userId="004085827990ef31" providerId="LiveId" clId="{736FBEEE-852D-CC46-98B7-3C4FE6D0CB5A}" dt="2020-09-14T05:23:20.634" v="231" actId="1076"/>
          <ac:picMkLst>
            <pc:docMk/>
            <pc:sldMk cId="258813362" sldId="608"/>
            <ac:picMk id="7" creationId="{E98FFAB1-24D8-F847-BBD5-524A5C090CCD}"/>
          </ac:picMkLst>
        </pc:picChg>
      </pc:sldChg>
      <pc:sldChg chg="addSp delSp modSp add mod">
        <pc:chgData name="OH YOUNGJEA" userId="004085827990ef31" providerId="LiveId" clId="{736FBEEE-852D-CC46-98B7-3C4FE6D0CB5A}" dt="2020-09-14T06:24:33.472" v="384" actId="1076"/>
        <pc:sldMkLst>
          <pc:docMk/>
          <pc:sldMk cId="2174940792" sldId="609"/>
        </pc:sldMkLst>
        <pc:spChg chg="del">
          <ac:chgData name="OH YOUNGJEA" userId="004085827990ef31" providerId="LiveId" clId="{736FBEEE-852D-CC46-98B7-3C4FE6D0CB5A}" dt="2020-09-14T05:42:17.871" v="257" actId="478"/>
          <ac:spMkLst>
            <pc:docMk/>
            <pc:sldMk cId="2174940792" sldId="609"/>
            <ac:spMk id="2" creationId="{4C9C84AE-587D-FA4F-8D9D-9401252BD07D}"/>
          </ac:spMkLst>
        </pc:spChg>
        <pc:spChg chg="del">
          <ac:chgData name="OH YOUNGJEA" userId="004085827990ef31" providerId="LiveId" clId="{736FBEEE-852D-CC46-98B7-3C4FE6D0CB5A}" dt="2020-09-14T05:42:19.903" v="258" actId="478"/>
          <ac:spMkLst>
            <pc:docMk/>
            <pc:sldMk cId="2174940792" sldId="609"/>
            <ac:spMk id="3" creationId="{E3E76A07-478D-A042-854A-016F05BE8A00}"/>
          </ac:spMkLst>
        </pc:spChg>
        <pc:spChg chg="add mod">
          <ac:chgData name="OH YOUNGJEA" userId="004085827990ef31" providerId="LiveId" clId="{736FBEEE-852D-CC46-98B7-3C4FE6D0CB5A}" dt="2020-09-14T06:16:05.434" v="341" actId="1076"/>
          <ac:spMkLst>
            <pc:docMk/>
            <pc:sldMk cId="2174940792" sldId="609"/>
            <ac:spMk id="13" creationId="{45435294-45FC-7B41-B770-0709CD43A364}"/>
          </ac:spMkLst>
        </pc:spChg>
        <pc:picChg chg="add mod">
          <ac:chgData name="OH YOUNGJEA" userId="004085827990ef31" providerId="LiveId" clId="{736FBEEE-852D-CC46-98B7-3C4FE6D0CB5A}" dt="2020-09-14T06:17:43.721" v="369" actId="1038"/>
          <ac:picMkLst>
            <pc:docMk/>
            <pc:sldMk cId="2174940792" sldId="609"/>
            <ac:picMk id="4" creationId="{F419D510-2D5B-0342-9D30-CE44877874CB}"/>
          </ac:picMkLst>
        </pc:picChg>
        <pc:picChg chg="add mod">
          <ac:chgData name="OH YOUNGJEA" userId="004085827990ef31" providerId="LiveId" clId="{736FBEEE-852D-CC46-98B7-3C4FE6D0CB5A}" dt="2020-09-14T06:11:49.201" v="293" actId="1076"/>
          <ac:picMkLst>
            <pc:docMk/>
            <pc:sldMk cId="2174940792" sldId="609"/>
            <ac:picMk id="5" creationId="{305C41D3-8D5B-924C-8850-30744B20B91F}"/>
          </ac:picMkLst>
        </pc:picChg>
        <pc:picChg chg="add mod">
          <ac:chgData name="OH YOUNGJEA" userId="004085827990ef31" providerId="LiveId" clId="{736FBEEE-852D-CC46-98B7-3C4FE6D0CB5A}" dt="2020-09-14T06:17:40.498" v="361" actId="1038"/>
          <ac:picMkLst>
            <pc:docMk/>
            <pc:sldMk cId="2174940792" sldId="609"/>
            <ac:picMk id="6" creationId="{FD93BC52-8D7E-044C-8151-41762DECE09A}"/>
          </ac:picMkLst>
        </pc:picChg>
        <pc:picChg chg="add mod">
          <ac:chgData name="OH YOUNGJEA" userId="004085827990ef31" providerId="LiveId" clId="{736FBEEE-852D-CC46-98B7-3C4FE6D0CB5A}" dt="2020-09-14T06:11:47.672" v="292" actId="1076"/>
          <ac:picMkLst>
            <pc:docMk/>
            <pc:sldMk cId="2174940792" sldId="609"/>
            <ac:picMk id="7" creationId="{BDA5D932-616B-D84D-A953-41FBCCA0430D}"/>
          </ac:picMkLst>
        </pc:picChg>
        <pc:picChg chg="add mod">
          <ac:chgData name="OH YOUNGJEA" userId="004085827990ef31" providerId="LiveId" clId="{736FBEEE-852D-CC46-98B7-3C4FE6D0CB5A}" dt="2020-09-14T06:17:33.295" v="352" actId="14100"/>
          <ac:picMkLst>
            <pc:docMk/>
            <pc:sldMk cId="2174940792" sldId="609"/>
            <ac:picMk id="8" creationId="{01915B8A-D6B1-2C48-A0A0-0CA5E7008C3B}"/>
          </ac:picMkLst>
        </pc:picChg>
        <pc:picChg chg="add mod">
          <ac:chgData name="OH YOUNGJEA" userId="004085827990ef31" providerId="LiveId" clId="{736FBEEE-852D-CC46-98B7-3C4FE6D0CB5A}" dt="2020-09-14T06:16:18.461" v="344" actId="14100"/>
          <ac:picMkLst>
            <pc:docMk/>
            <pc:sldMk cId="2174940792" sldId="609"/>
            <ac:picMk id="9" creationId="{BF9E453E-B28F-D340-8557-CA445BDE2A2A}"/>
          </ac:picMkLst>
        </pc:picChg>
        <pc:picChg chg="add mod">
          <ac:chgData name="OH YOUNGJEA" userId="004085827990ef31" providerId="LiveId" clId="{736FBEEE-852D-CC46-98B7-3C4FE6D0CB5A}" dt="2020-09-14T06:17:19.198" v="348" actId="1076"/>
          <ac:picMkLst>
            <pc:docMk/>
            <pc:sldMk cId="2174940792" sldId="609"/>
            <ac:picMk id="10" creationId="{5DCAFC9E-1818-3F43-8D4D-2F5D613380FB}"/>
          </ac:picMkLst>
        </pc:picChg>
        <pc:picChg chg="add mod">
          <ac:chgData name="OH YOUNGJEA" userId="004085827990ef31" providerId="LiveId" clId="{736FBEEE-852D-CC46-98B7-3C4FE6D0CB5A}" dt="2020-09-14T06:15:52.591" v="338" actId="1076"/>
          <ac:picMkLst>
            <pc:docMk/>
            <pc:sldMk cId="2174940792" sldId="609"/>
            <ac:picMk id="11" creationId="{67088948-02A9-4641-A94A-618A02FF3A97}"/>
          </ac:picMkLst>
        </pc:picChg>
        <pc:picChg chg="add mod">
          <ac:chgData name="OH YOUNGJEA" userId="004085827990ef31" providerId="LiveId" clId="{736FBEEE-852D-CC46-98B7-3C4FE6D0CB5A}" dt="2020-09-14T06:15:23.145" v="327" actId="1076"/>
          <ac:picMkLst>
            <pc:docMk/>
            <pc:sldMk cId="2174940792" sldId="609"/>
            <ac:picMk id="12" creationId="{7AC04CCD-13B4-D844-9B51-27E7DB9BCFA1}"/>
          </ac:picMkLst>
        </pc:picChg>
        <pc:picChg chg="add del mod">
          <ac:chgData name="OH YOUNGJEA" userId="004085827990ef31" providerId="LiveId" clId="{736FBEEE-852D-CC46-98B7-3C4FE6D0CB5A}" dt="2020-09-14T06:23:49.854" v="370" actId="478"/>
          <ac:picMkLst>
            <pc:docMk/>
            <pc:sldMk cId="2174940792" sldId="609"/>
            <ac:picMk id="14" creationId="{541F8951-00D0-8141-B5FF-87246F4B6BA6}"/>
          </ac:picMkLst>
        </pc:picChg>
        <pc:picChg chg="add del mod">
          <ac:chgData name="OH YOUNGJEA" userId="004085827990ef31" providerId="LiveId" clId="{736FBEEE-852D-CC46-98B7-3C4FE6D0CB5A}" dt="2020-09-14T06:24:12.702" v="379" actId="478"/>
          <ac:picMkLst>
            <pc:docMk/>
            <pc:sldMk cId="2174940792" sldId="609"/>
            <ac:picMk id="15" creationId="{D6F325B0-1385-6245-8942-DEEAA13882BE}"/>
          </ac:picMkLst>
        </pc:picChg>
        <pc:picChg chg="add mod">
          <ac:chgData name="OH YOUNGJEA" userId="004085827990ef31" providerId="LiveId" clId="{736FBEEE-852D-CC46-98B7-3C4FE6D0CB5A}" dt="2020-09-14T06:24:33.472" v="384" actId="1076"/>
          <ac:picMkLst>
            <pc:docMk/>
            <pc:sldMk cId="2174940792" sldId="609"/>
            <ac:picMk id="16" creationId="{23812DEB-15B6-EF4B-AB4B-D5ADD0A4D493}"/>
          </ac:picMkLst>
        </pc:picChg>
      </pc:sldChg>
      <pc:sldChg chg="addSp delSp modSp add mod">
        <pc:chgData name="OH YOUNGJEA" userId="004085827990ef31" providerId="LiveId" clId="{736FBEEE-852D-CC46-98B7-3C4FE6D0CB5A}" dt="2020-09-14T06:51:06.086" v="450"/>
        <pc:sldMkLst>
          <pc:docMk/>
          <pc:sldMk cId="3268514893" sldId="610"/>
        </pc:sldMkLst>
        <pc:spChg chg="mod">
          <ac:chgData name="OH YOUNGJEA" userId="004085827990ef31" providerId="LiveId" clId="{736FBEEE-852D-CC46-98B7-3C4FE6D0CB5A}" dt="2020-09-14T06:45:51.959" v="436" actId="20577"/>
          <ac:spMkLst>
            <pc:docMk/>
            <pc:sldMk cId="3268514893" sldId="610"/>
            <ac:spMk id="2" creationId="{4C9C84AE-587D-FA4F-8D9D-9401252BD07D}"/>
          </ac:spMkLst>
        </pc:spChg>
        <pc:spChg chg="del">
          <ac:chgData name="OH YOUNGJEA" userId="004085827990ef31" providerId="LiveId" clId="{736FBEEE-852D-CC46-98B7-3C4FE6D0CB5A}" dt="2020-09-14T06:44:41.377" v="385"/>
          <ac:spMkLst>
            <pc:docMk/>
            <pc:sldMk cId="3268514893" sldId="610"/>
            <ac:spMk id="3" creationId="{E3E76A07-478D-A042-854A-016F05BE8A00}"/>
          </ac:spMkLst>
        </pc:spChg>
        <pc:spChg chg="add del mod">
          <ac:chgData name="OH YOUNGJEA" userId="004085827990ef31" providerId="LiveId" clId="{736FBEEE-852D-CC46-98B7-3C4FE6D0CB5A}" dt="2020-09-14T06:51:06.086" v="450"/>
          <ac:spMkLst>
            <pc:docMk/>
            <pc:sldMk cId="3268514893" sldId="610"/>
            <ac:spMk id="6" creationId="{1F4381E1-63A0-6A45-8CDA-CDAAF9051321}"/>
          </ac:spMkLst>
        </pc:spChg>
        <pc:picChg chg="add mod">
          <ac:chgData name="OH YOUNGJEA" userId="004085827990ef31" providerId="LiveId" clId="{736FBEEE-852D-CC46-98B7-3C4FE6D0CB5A}" dt="2020-09-14T06:45:24.549" v="431" actId="1076"/>
          <ac:picMkLst>
            <pc:docMk/>
            <pc:sldMk cId="3268514893" sldId="610"/>
            <ac:picMk id="4" creationId="{3AAFE177-0EBA-9F46-8606-34217AA75068}"/>
          </ac:picMkLst>
        </pc:picChg>
        <pc:picChg chg="add mod">
          <ac:chgData name="OH YOUNGJEA" userId="004085827990ef31" providerId="LiveId" clId="{736FBEEE-852D-CC46-98B7-3C4FE6D0CB5A}" dt="2020-09-14T06:45:27.465" v="432" actId="1076"/>
          <ac:picMkLst>
            <pc:docMk/>
            <pc:sldMk cId="3268514893" sldId="610"/>
            <ac:picMk id="5" creationId="{EA398F3B-7291-4044-8746-94DC3A41D066}"/>
          </ac:picMkLst>
        </pc:picChg>
      </pc:sldChg>
      <pc:sldChg chg="addSp delSp modSp add mod">
        <pc:chgData name="OH YOUNGJEA" userId="004085827990ef31" providerId="LiveId" clId="{736FBEEE-852D-CC46-98B7-3C4FE6D0CB5A}" dt="2020-09-14T06:51:03.340" v="448" actId="1076"/>
        <pc:sldMkLst>
          <pc:docMk/>
          <pc:sldMk cId="874348321" sldId="611"/>
        </pc:sldMkLst>
        <pc:spChg chg="mod">
          <ac:chgData name="OH YOUNGJEA" userId="004085827990ef31" providerId="LiveId" clId="{736FBEEE-852D-CC46-98B7-3C4FE6D0CB5A}" dt="2020-09-14T06:46:04.189" v="440" actId="20577"/>
          <ac:spMkLst>
            <pc:docMk/>
            <pc:sldMk cId="874348321" sldId="611"/>
            <ac:spMk id="2" creationId="{4C9C84AE-587D-FA4F-8D9D-9401252BD07D}"/>
          </ac:spMkLst>
        </pc:spChg>
        <pc:spChg chg="del">
          <ac:chgData name="OH YOUNGJEA" userId="004085827990ef31" providerId="LiveId" clId="{736FBEEE-852D-CC46-98B7-3C4FE6D0CB5A}" dt="2020-09-14T06:50:24.954" v="441"/>
          <ac:spMkLst>
            <pc:docMk/>
            <pc:sldMk cId="874348321" sldId="611"/>
            <ac:spMk id="3" creationId="{E3E76A07-478D-A042-854A-016F05BE8A00}"/>
          </ac:spMkLst>
        </pc:spChg>
        <pc:picChg chg="add mod">
          <ac:chgData name="OH YOUNGJEA" userId="004085827990ef31" providerId="LiveId" clId="{736FBEEE-852D-CC46-98B7-3C4FE6D0CB5A}" dt="2020-09-14T06:51:01.945" v="447" actId="1076"/>
          <ac:picMkLst>
            <pc:docMk/>
            <pc:sldMk cId="874348321" sldId="611"/>
            <ac:picMk id="4" creationId="{A1EB938D-CC1B-D447-91C9-78BDFFF013E5}"/>
          </ac:picMkLst>
        </pc:picChg>
        <pc:picChg chg="add mod">
          <ac:chgData name="OH YOUNGJEA" userId="004085827990ef31" providerId="LiveId" clId="{736FBEEE-852D-CC46-98B7-3C4FE6D0CB5A}" dt="2020-09-14T06:51:03.340" v="448" actId="1076"/>
          <ac:picMkLst>
            <pc:docMk/>
            <pc:sldMk cId="874348321" sldId="611"/>
            <ac:picMk id="5" creationId="{9EA967F6-5B38-144C-9B4F-E978F9BA8F48}"/>
          </ac:picMkLst>
        </pc:picChg>
      </pc:sldChg>
      <pc:sldChg chg="addSp delSp modSp add mod">
        <pc:chgData name="OH YOUNGJEA" userId="004085827990ef31" providerId="LiveId" clId="{736FBEEE-852D-CC46-98B7-3C4FE6D0CB5A}" dt="2020-09-14T07:03:41.620" v="690" actId="20577"/>
        <pc:sldMkLst>
          <pc:docMk/>
          <pc:sldMk cId="2771419454" sldId="612"/>
        </pc:sldMkLst>
        <pc:spChg chg="mod">
          <ac:chgData name="OH YOUNGJEA" userId="004085827990ef31" providerId="LiveId" clId="{736FBEEE-852D-CC46-98B7-3C4FE6D0CB5A}" dt="2020-09-14T07:03:20.374" v="680" actId="14100"/>
          <ac:spMkLst>
            <pc:docMk/>
            <pc:sldMk cId="2771419454" sldId="612"/>
            <ac:spMk id="2" creationId="{4C9C84AE-587D-FA4F-8D9D-9401252BD07D}"/>
          </ac:spMkLst>
        </pc:spChg>
        <pc:spChg chg="mod">
          <ac:chgData name="OH YOUNGJEA" userId="004085827990ef31" providerId="LiveId" clId="{736FBEEE-852D-CC46-98B7-3C4FE6D0CB5A}" dt="2020-09-14T07:03:41.620" v="690" actId="20577"/>
          <ac:spMkLst>
            <pc:docMk/>
            <pc:sldMk cId="2771419454" sldId="612"/>
            <ac:spMk id="3" creationId="{E3E76A07-478D-A042-854A-016F05BE8A00}"/>
          </ac:spMkLst>
        </pc:spChg>
        <pc:picChg chg="add mod">
          <ac:chgData name="OH YOUNGJEA" userId="004085827990ef31" providerId="LiveId" clId="{736FBEEE-852D-CC46-98B7-3C4FE6D0CB5A}" dt="2020-09-14T07:03:14.439" v="679" actId="14100"/>
          <ac:picMkLst>
            <pc:docMk/>
            <pc:sldMk cId="2771419454" sldId="612"/>
            <ac:picMk id="4" creationId="{42C13B69-4C73-F24F-8544-E4FE8AED6F59}"/>
          </ac:picMkLst>
        </pc:picChg>
        <pc:picChg chg="add del mod">
          <ac:chgData name="OH YOUNGJEA" userId="004085827990ef31" providerId="LiveId" clId="{736FBEEE-852D-CC46-98B7-3C4FE6D0CB5A}" dt="2020-09-14T07:02:59.896" v="673" actId="478"/>
          <ac:picMkLst>
            <pc:docMk/>
            <pc:sldMk cId="2771419454" sldId="612"/>
            <ac:picMk id="5" creationId="{69DABCA4-D2ED-BD47-A374-600E71F1F0CA}"/>
          </ac:picMkLst>
        </pc:picChg>
        <pc:picChg chg="add mod">
          <ac:chgData name="OH YOUNGJEA" userId="004085827990ef31" providerId="LiveId" clId="{736FBEEE-852D-CC46-98B7-3C4FE6D0CB5A}" dt="2020-09-14T07:03:08.266" v="677" actId="1076"/>
          <ac:picMkLst>
            <pc:docMk/>
            <pc:sldMk cId="2771419454" sldId="612"/>
            <ac:picMk id="6" creationId="{ADBBFB58-EA54-2344-9947-FDDEE0C999B6}"/>
          </ac:picMkLst>
        </pc:picChg>
      </pc:sldChg>
      <pc:sldChg chg="addSp delSp modSp add mod">
        <pc:chgData name="OH YOUNGJEA" userId="004085827990ef31" providerId="LiveId" clId="{736FBEEE-852D-CC46-98B7-3C4FE6D0CB5A}" dt="2020-09-14T07:23:00.890" v="762" actId="20577"/>
        <pc:sldMkLst>
          <pc:docMk/>
          <pc:sldMk cId="2163212656" sldId="613"/>
        </pc:sldMkLst>
        <pc:spChg chg="mod">
          <ac:chgData name="OH YOUNGJEA" userId="004085827990ef31" providerId="LiveId" clId="{736FBEEE-852D-CC46-98B7-3C4FE6D0CB5A}" dt="2020-09-14T07:23:00.890" v="762" actId="20577"/>
          <ac:spMkLst>
            <pc:docMk/>
            <pc:sldMk cId="2163212656" sldId="613"/>
            <ac:spMk id="2" creationId="{4C9C84AE-587D-FA4F-8D9D-9401252BD07D}"/>
          </ac:spMkLst>
        </pc:spChg>
        <pc:spChg chg="del">
          <ac:chgData name="OH YOUNGJEA" userId="004085827990ef31" providerId="LiveId" clId="{736FBEEE-852D-CC46-98B7-3C4FE6D0CB5A}" dt="2020-09-14T07:22:10.113" v="737" actId="478"/>
          <ac:spMkLst>
            <pc:docMk/>
            <pc:sldMk cId="2163212656" sldId="613"/>
            <ac:spMk id="3" creationId="{E3E76A07-478D-A042-854A-016F05BE8A00}"/>
          </ac:spMkLst>
        </pc:spChg>
        <pc:picChg chg="add mod">
          <ac:chgData name="OH YOUNGJEA" userId="004085827990ef31" providerId="LiveId" clId="{736FBEEE-852D-CC46-98B7-3C4FE6D0CB5A}" dt="2020-09-14T07:22:53.100" v="748" actId="1076"/>
          <ac:picMkLst>
            <pc:docMk/>
            <pc:sldMk cId="2163212656" sldId="613"/>
            <ac:picMk id="4" creationId="{94BAB2BB-F2BC-1940-A4D1-79FE515BD59A}"/>
          </ac:picMkLst>
        </pc:picChg>
        <pc:picChg chg="add mod">
          <ac:chgData name="OH YOUNGJEA" userId="004085827990ef31" providerId="LiveId" clId="{736FBEEE-852D-CC46-98B7-3C4FE6D0CB5A}" dt="2020-09-14T07:22:54.558" v="749" actId="1076"/>
          <ac:picMkLst>
            <pc:docMk/>
            <pc:sldMk cId="2163212656" sldId="613"/>
            <ac:picMk id="5" creationId="{D2F737C1-BE5E-724B-A02F-63772B7CA466}"/>
          </ac:picMkLst>
        </pc:picChg>
      </pc:sldChg>
      <pc:sldChg chg="addSp delSp modSp add mod">
        <pc:chgData name="OH YOUNGJEA" userId="004085827990ef31" providerId="LiveId" clId="{736FBEEE-852D-CC46-98B7-3C4FE6D0CB5A}" dt="2020-09-14T11:40:36.278" v="990" actId="478"/>
        <pc:sldMkLst>
          <pc:docMk/>
          <pc:sldMk cId="1713558412" sldId="614"/>
        </pc:sldMkLst>
        <pc:spChg chg="mod">
          <ac:chgData name="OH YOUNGJEA" userId="004085827990ef31" providerId="LiveId" clId="{736FBEEE-852D-CC46-98B7-3C4FE6D0CB5A}" dt="2020-09-14T09:49:43.667" v="942" actId="255"/>
          <ac:spMkLst>
            <pc:docMk/>
            <pc:sldMk cId="1713558412" sldId="614"/>
            <ac:spMk id="2" creationId="{4C9C84AE-587D-FA4F-8D9D-9401252BD07D}"/>
          </ac:spMkLst>
        </pc:spChg>
        <pc:spChg chg="del">
          <ac:chgData name="OH YOUNGJEA" userId="004085827990ef31" providerId="LiveId" clId="{736FBEEE-852D-CC46-98B7-3C4FE6D0CB5A}" dt="2020-09-14T09:47:11.062" v="901"/>
          <ac:spMkLst>
            <pc:docMk/>
            <pc:sldMk cId="1713558412" sldId="614"/>
            <ac:spMk id="3" creationId="{E3E76A07-478D-A042-854A-016F05BE8A00}"/>
          </ac:spMkLst>
        </pc:spChg>
        <pc:spChg chg="add del mod">
          <ac:chgData name="OH YOUNGJEA" userId="004085827990ef31" providerId="LiveId" clId="{736FBEEE-852D-CC46-98B7-3C4FE6D0CB5A}" dt="2020-09-14T09:49:11.507" v="905" actId="478"/>
          <ac:spMkLst>
            <pc:docMk/>
            <pc:sldMk cId="1713558412" sldId="614"/>
            <ac:spMk id="6" creationId="{BBA0E546-B72D-744A-911E-72F82CC6337E}"/>
          </ac:spMkLst>
        </pc:spChg>
        <pc:spChg chg="add mod">
          <ac:chgData name="OH YOUNGJEA" userId="004085827990ef31" providerId="LiveId" clId="{736FBEEE-852D-CC46-98B7-3C4FE6D0CB5A}" dt="2020-09-14T09:53:31.948" v="961" actId="1076"/>
          <ac:spMkLst>
            <pc:docMk/>
            <pc:sldMk cId="1713558412" sldId="614"/>
            <ac:spMk id="10" creationId="{292523F6-1DCC-BD47-8A76-0BA8FB8E2212}"/>
          </ac:spMkLst>
        </pc:spChg>
        <pc:spChg chg="add mod">
          <ac:chgData name="OH YOUNGJEA" userId="004085827990ef31" providerId="LiveId" clId="{736FBEEE-852D-CC46-98B7-3C4FE6D0CB5A}" dt="2020-09-14T09:55:22.550" v="970" actId="1076"/>
          <ac:spMkLst>
            <pc:docMk/>
            <pc:sldMk cId="1713558412" sldId="614"/>
            <ac:spMk id="11" creationId="{8878221D-ADD0-CB4A-A72A-3444BBC1956F}"/>
          </ac:spMkLst>
        </pc:spChg>
        <pc:spChg chg="add mod">
          <ac:chgData name="OH YOUNGJEA" userId="004085827990ef31" providerId="LiveId" clId="{736FBEEE-852D-CC46-98B7-3C4FE6D0CB5A}" dt="2020-09-14T09:55:43.505" v="978" actId="20577"/>
          <ac:spMkLst>
            <pc:docMk/>
            <pc:sldMk cId="1713558412" sldId="614"/>
            <ac:spMk id="12" creationId="{B7BAFAEB-5308-F943-9DBA-A5B29771C688}"/>
          </ac:spMkLst>
        </pc:spChg>
        <pc:spChg chg="add mod">
          <ac:chgData name="OH YOUNGJEA" userId="004085827990ef31" providerId="LiveId" clId="{736FBEEE-852D-CC46-98B7-3C4FE6D0CB5A}" dt="2020-09-14T09:56:21.595" v="983" actId="1076"/>
          <ac:spMkLst>
            <pc:docMk/>
            <pc:sldMk cId="1713558412" sldId="614"/>
            <ac:spMk id="13" creationId="{161B2736-63B9-6A49-88EC-7C5E202291AA}"/>
          </ac:spMkLst>
        </pc:spChg>
        <pc:picChg chg="add del mod">
          <ac:chgData name="OH YOUNGJEA" userId="004085827990ef31" providerId="LiveId" clId="{736FBEEE-852D-CC46-98B7-3C4FE6D0CB5A}" dt="2020-09-14T09:49:09.001" v="904" actId="478"/>
          <ac:picMkLst>
            <pc:docMk/>
            <pc:sldMk cId="1713558412" sldId="614"/>
            <ac:picMk id="4" creationId="{895A568A-8A1E-FE49-94BB-8F6E31BAC473}"/>
          </ac:picMkLst>
        </pc:picChg>
        <pc:picChg chg="add del mod">
          <ac:chgData name="OH YOUNGJEA" userId="004085827990ef31" providerId="LiveId" clId="{736FBEEE-852D-CC46-98B7-3C4FE6D0CB5A}" dt="2020-09-14T11:40:36.278" v="990" actId="478"/>
          <ac:picMkLst>
            <pc:docMk/>
            <pc:sldMk cId="1713558412" sldId="614"/>
            <ac:picMk id="7" creationId="{603ED03A-903C-9C42-9064-654B2F5CFDD6}"/>
          </ac:picMkLst>
        </pc:picChg>
        <pc:picChg chg="add mod">
          <ac:chgData name="OH YOUNGJEA" userId="004085827990ef31" providerId="LiveId" clId="{736FBEEE-852D-CC46-98B7-3C4FE6D0CB5A}" dt="2020-09-14T09:52:55.020" v="956" actId="1076"/>
          <ac:picMkLst>
            <pc:docMk/>
            <pc:sldMk cId="1713558412" sldId="614"/>
            <ac:picMk id="8" creationId="{EA005B0D-E93F-A946-A3DA-F4172CBC0187}"/>
          </ac:picMkLst>
        </pc:picChg>
        <pc:picChg chg="add mod">
          <ac:chgData name="OH YOUNGJEA" userId="004085827990ef31" providerId="LiveId" clId="{736FBEEE-852D-CC46-98B7-3C4FE6D0CB5A}" dt="2020-09-14T09:52:57.890" v="957" actId="14100"/>
          <ac:picMkLst>
            <pc:docMk/>
            <pc:sldMk cId="1713558412" sldId="614"/>
            <ac:picMk id="9" creationId="{3DE28D87-454B-3E49-93B3-367AE6C7A5EF}"/>
          </ac:picMkLst>
        </pc:picChg>
        <pc:picChg chg="add mod">
          <ac:chgData name="OH YOUNGJEA" userId="004085827990ef31" providerId="LiveId" clId="{736FBEEE-852D-CC46-98B7-3C4FE6D0CB5A}" dt="2020-09-14T09:58:11.257" v="985" actId="1076"/>
          <ac:picMkLst>
            <pc:docMk/>
            <pc:sldMk cId="1713558412" sldId="614"/>
            <ac:picMk id="14" creationId="{01D3BBBA-3E1D-154E-870D-55630D557934}"/>
          </ac:picMkLst>
        </pc:picChg>
        <pc:picChg chg="add mod">
          <ac:chgData name="OH YOUNGJEA" userId="004085827990ef31" providerId="LiveId" clId="{736FBEEE-852D-CC46-98B7-3C4FE6D0CB5A}" dt="2020-09-14T09:58:28.069" v="988" actId="1076"/>
          <ac:picMkLst>
            <pc:docMk/>
            <pc:sldMk cId="1713558412" sldId="614"/>
            <ac:picMk id="15" creationId="{A6B4C92C-5BB8-BF49-9CB4-5DCDB45AA5FD}"/>
          </ac:picMkLst>
        </pc:picChg>
      </pc:sldChg>
      <pc:sldChg chg="addSp delSp modSp add mod">
        <pc:chgData name="OH YOUNGJEA" userId="004085827990ef31" providerId="LiveId" clId="{736FBEEE-852D-CC46-98B7-3C4FE6D0CB5A}" dt="2020-09-14T11:48:56.375" v="1129" actId="11529"/>
        <pc:sldMkLst>
          <pc:docMk/>
          <pc:sldMk cId="241349894" sldId="615"/>
        </pc:sldMkLst>
        <pc:spChg chg="mod">
          <ac:chgData name="OH YOUNGJEA" userId="004085827990ef31" providerId="LiveId" clId="{736FBEEE-852D-CC46-98B7-3C4FE6D0CB5A}" dt="2020-09-14T11:46:24.529" v="1056" actId="14100"/>
          <ac:spMkLst>
            <pc:docMk/>
            <pc:sldMk cId="241349894" sldId="615"/>
            <ac:spMk id="2" creationId="{4C9C84AE-587D-FA4F-8D9D-9401252BD07D}"/>
          </ac:spMkLst>
        </pc:spChg>
        <pc:spChg chg="del">
          <ac:chgData name="OH YOUNGJEA" userId="004085827990ef31" providerId="LiveId" clId="{736FBEEE-852D-CC46-98B7-3C4FE6D0CB5A}" dt="2020-09-14T11:40:43.514" v="991"/>
          <ac:spMkLst>
            <pc:docMk/>
            <pc:sldMk cId="241349894" sldId="615"/>
            <ac:spMk id="3" creationId="{E3E76A07-478D-A042-854A-016F05BE8A00}"/>
          </ac:spMkLst>
        </pc:spChg>
        <pc:spChg chg="add mod">
          <ac:chgData name="OH YOUNGJEA" userId="004085827990ef31" providerId="LiveId" clId="{736FBEEE-852D-CC46-98B7-3C4FE6D0CB5A}" dt="2020-09-14T11:47:45.216" v="1069" actId="207"/>
          <ac:spMkLst>
            <pc:docMk/>
            <pc:sldMk cId="241349894" sldId="615"/>
            <ac:spMk id="9" creationId="{A4342ACD-E5A9-2540-871C-AB373AD5A846}"/>
          </ac:spMkLst>
        </pc:spChg>
        <pc:spChg chg="add mod">
          <ac:chgData name="OH YOUNGJEA" userId="004085827990ef31" providerId="LiveId" clId="{736FBEEE-852D-CC46-98B7-3C4FE6D0CB5A}" dt="2020-09-14T11:48:33.089" v="1128" actId="1037"/>
          <ac:spMkLst>
            <pc:docMk/>
            <pc:sldMk cId="241349894" sldId="615"/>
            <ac:spMk id="10" creationId="{8636086A-6DDC-B649-8899-06F09E6DE66B}"/>
          </ac:spMkLst>
        </pc:spChg>
        <pc:picChg chg="add mod">
          <ac:chgData name="OH YOUNGJEA" userId="004085827990ef31" providerId="LiveId" clId="{736FBEEE-852D-CC46-98B7-3C4FE6D0CB5A}" dt="2020-09-14T11:46:31.278" v="1058" actId="14100"/>
          <ac:picMkLst>
            <pc:docMk/>
            <pc:sldMk cId="241349894" sldId="615"/>
            <ac:picMk id="4" creationId="{5D7FCF9E-51FA-AF49-8A1C-57D69CA38F33}"/>
          </ac:picMkLst>
        </pc:picChg>
        <pc:picChg chg="add mod">
          <ac:chgData name="OH YOUNGJEA" userId="004085827990ef31" providerId="LiveId" clId="{736FBEEE-852D-CC46-98B7-3C4FE6D0CB5A}" dt="2020-09-14T11:46:36.129" v="1059" actId="1076"/>
          <ac:picMkLst>
            <pc:docMk/>
            <pc:sldMk cId="241349894" sldId="615"/>
            <ac:picMk id="5" creationId="{D911C563-E440-F34F-99EB-F56E39018080}"/>
          </ac:picMkLst>
        </pc:picChg>
        <pc:picChg chg="add mod">
          <ac:chgData name="OH YOUNGJEA" userId="004085827990ef31" providerId="LiveId" clId="{736FBEEE-852D-CC46-98B7-3C4FE6D0CB5A}" dt="2020-09-14T11:46:38.016" v="1060" actId="1076"/>
          <ac:picMkLst>
            <pc:docMk/>
            <pc:sldMk cId="241349894" sldId="615"/>
            <ac:picMk id="6" creationId="{6363F1E8-DBE6-C744-85A0-9F54ACF93A6B}"/>
          </ac:picMkLst>
        </pc:picChg>
        <pc:cxnChg chg="add">
          <ac:chgData name="OH YOUNGJEA" userId="004085827990ef31" providerId="LiveId" clId="{736FBEEE-852D-CC46-98B7-3C4FE6D0CB5A}" dt="2020-09-14T11:46:56.819" v="1061" actId="11529"/>
          <ac:cxnSpMkLst>
            <pc:docMk/>
            <pc:sldMk cId="241349894" sldId="615"/>
            <ac:cxnSpMk id="8" creationId="{021E16E6-493F-C349-96A1-7B743E42F01F}"/>
          </ac:cxnSpMkLst>
        </pc:cxnChg>
        <pc:cxnChg chg="add">
          <ac:chgData name="OH YOUNGJEA" userId="004085827990ef31" providerId="LiveId" clId="{736FBEEE-852D-CC46-98B7-3C4FE6D0CB5A}" dt="2020-09-14T11:48:56.375" v="1129" actId="11529"/>
          <ac:cxnSpMkLst>
            <pc:docMk/>
            <pc:sldMk cId="241349894" sldId="615"/>
            <ac:cxnSpMk id="12" creationId="{6517F785-0664-1C4D-BEC7-E1A08C1D7F22}"/>
          </ac:cxnSpMkLst>
        </pc:cxnChg>
      </pc:sldChg>
      <pc:sldChg chg="addSp delSp modSp add mod">
        <pc:chgData name="OH YOUNGJEA" userId="004085827990ef31" providerId="LiveId" clId="{736FBEEE-852D-CC46-98B7-3C4FE6D0CB5A}" dt="2020-09-14T11:54:39.281" v="1180" actId="1076"/>
        <pc:sldMkLst>
          <pc:docMk/>
          <pc:sldMk cId="704145347" sldId="616"/>
        </pc:sldMkLst>
        <pc:spChg chg="del">
          <ac:chgData name="OH YOUNGJEA" userId="004085827990ef31" providerId="LiveId" clId="{736FBEEE-852D-CC46-98B7-3C4FE6D0CB5A}" dt="2020-09-14T11:50:09.029" v="1130" actId="478"/>
          <ac:spMkLst>
            <pc:docMk/>
            <pc:sldMk cId="704145347" sldId="616"/>
            <ac:spMk id="2" creationId="{4C9C84AE-587D-FA4F-8D9D-9401252BD07D}"/>
          </ac:spMkLst>
        </pc:spChg>
        <pc:spChg chg="del">
          <ac:chgData name="OH YOUNGJEA" userId="004085827990ef31" providerId="LiveId" clId="{736FBEEE-852D-CC46-98B7-3C4FE6D0CB5A}" dt="2020-09-14T11:50:11.031" v="1131" actId="478"/>
          <ac:spMkLst>
            <pc:docMk/>
            <pc:sldMk cId="704145347" sldId="616"/>
            <ac:spMk id="3" creationId="{E3E76A07-478D-A042-854A-016F05BE8A00}"/>
          </ac:spMkLst>
        </pc:spChg>
        <pc:spChg chg="add mod">
          <ac:chgData name="OH YOUNGJEA" userId="004085827990ef31" providerId="LiveId" clId="{736FBEEE-852D-CC46-98B7-3C4FE6D0CB5A}" dt="2020-09-14T11:54:30.491" v="1178" actId="1076"/>
          <ac:spMkLst>
            <pc:docMk/>
            <pc:sldMk cId="704145347" sldId="616"/>
            <ac:spMk id="6" creationId="{8AFE308B-F33B-D846-961F-865465532D00}"/>
          </ac:spMkLst>
        </pc:spChg>
        <pc:spChg chg="add mod">
          <ac:chgData name="OH YOUNGJEA" userId="004085827990ef31" providerId="LiveId" clId="{736FBEEE-852D-CC46-98B7-3C4FE6D0CB5A}" dt="2020-09-14T11:54:39.281" v="1180" actId="1076"/>
          <ac:spMkLst>
            <pc:docMk/>
            <pc:sldMk cId="704145347" sldId="616"/>
            <ac:spMk id="7" creationId="{BCB11F8F-80BB-754E-A184-B32F43477CFE}"/>
          </ac:spMkLst>
        </pc:spChg>
        <pc:picChg chg="add mod">
          <ac:chgData name="OH YOUNGJEA" userId="004085827990ef31" providerId="LiveId" clId="{736FBEEE-852D-CC46-98B7-3C4FE6D0CB5A}" dt="2020-09-14T11:50:48.657" v="1140" actId="14100"/>
          <ac:picMkLst>
            <pc:docMk/>
            <pc:sldMk cId="704145347" sldId="616"/>
            <ac:picMk id="4" creationId="{4A0D2174-5DAD-B34F-BF3B-72994E8C5AAD}"/>
          </ac:picMkLst>
        </pc:picChg>
        <pc:picChg chg="add mod">
          <ac:chgData name="OH YOUNGJEA" userId="004085827990ef31" providerId="LiveId" clId="{736FBEEE-852D-CC46-98B7-3C4FE6D0CB5A}" dt="2020-09-14T11:50:44.773" v="1139" actId="1076"/>
          <ac:picMkLst>
            <pc:docMk/>
            <pc:sldMk cId="704145347" sldId="616"/>
            <ac:picMk id="5" creationId="{B031DE64-50D1-594B-BF70-AFB8573BA5DF}"/>
          </ac:picMkLst>
        </pc:picChg>
      </pc:sldChg>
      <pc:sldChg chg="addSp delSp modSp add mod">
        <pc:chgData name="OH YOUNGJEA" userId="004085827990ef31" providerId="LiveId" clId="{736FBEEE-852D-CC46-98B7-3C4FE6D0CB5A}" dt="2020-09-14T11:56:09.520" v="1206" actId="1036"/>
        <pc:sldMkLst>
          <pc:docMk/>
          <pc:sldMk cId="4046022226" sldId="617"/>
        </pc:sldMkLst>
        <pc:spChg chg="del">
          <ac:chgData name="OH YOUNGJEA" userId="004085827990ef31" providerId="LiveId" clId="{736FBEEE-852D-CC46-98B7-3C4FE6D0CB5A}" dt="2020-09-14T11:53:03.786" v="1163" actId="478"/>
          <ac:spMkLst>
            <pc:docMk/>
            <pc:sldMk cId="4046022226" sldId="617"/>
            <ac:spMk id="2" creationId="{4C9C84AE-587D-FA4F-8D9D-9401252BD07D}"/>
          </ac:spMkLst>
        </pc:spChg>
        <pc:spChg chg="del">
          <ac:chgData name="OH YOUNGJEA" userId="004085827990ef31" providerId="LiveId" clId="{736FBEEE-852D-CC46-98B7-3C4FE6D0CB5A}" dt="2020-09-14T11:53:02.279" v="1162" actId="478"/>
          <ac:spMkLst>
            <pc:docMk/>
            <pc:sldMk cId="4046022226" sldId="617"/>
            <ac:spMk id="3" creationId="{E3E76A07-478D-A042-854A-016F05BE8A00}"/>
          </ac:spMkLst>
        </pc:spChg>
        <pc:spChg chg="add del mod">
          <ac:chgData name="OH YOUNGJEA" userId="004085827990ef31" providerId="LiveId" clId="{736FBEEE-852D-CC46-98B7-3C4FE6D0CB5A}" dt="2020-09-14T11:54:20.389" v="1175" actId="478"/>
          <ac:spMkLst>
            <pc:docMk/>
            <pc:sldMk cId="4046022226" sldId="617"/>
            <ac:spMk id="6" creationId="{7CB37B40-B314-FD45-B211-4C26F757FAE7}"/>
          </ac:spMkLst>
        </pc:spChg>
        <pc:spChg chg="add del mod">
          <ac:chgData name="OH YOUNGJEA" userId="004085827990ef31" providerId="LiveId" clId="{736FBEEE-852D-CC46-98B7-3C4FE6D0CB5A}" dt="2020-09-14T11:54:21.737" v="1176" actId="478"/>
          <ac:spMkLst>
            <pc:docMk/>
            <pc:sldMk cId="4046022226" sldId="617"/>
            <ac:spMk id="7" creationId="{E7CAB1F8-6202-424F-BE1C-9875EC7FF75B}"/>
          </ac:spMkLst>
        </pc:spChg>
        <pc:spChg chg="add mod">
          <ac:chgData name="OH YOUNGJEA" userId="004085827990ef31" providerId="LiveId" clId="{736FBEEE-852D-CC46-98B7-3C4FE6D0CB5A}" dt="2020-09-14T11:55:13.607" v="1182" actId="1076"/>
          <ac:spMkLst>
            <pc:docMk/>
            <pc:sldMk cId="4046022226" sldId="617"/>
            <ac:spMk id="8" creationId="{030301CB-64B6-DF47-881E-19A5E088ADB1}"/>
          </ac:spMkLst>
        </pc:spChg>
        <pc:spChg chg="add mod">
          <ac:chgData name="OH YOUNGJEA" userId="004085827990ef31" providerId="LiveId" clId="{736FBEEE-852D-CC46-98B7-3C4FE6D0CB5A}" dt="2020-09-14T11:55:22.989" v="1184" actId="1076"/>
          <ac:spMkLst>
            <pc:docMk/>
            <pc:sldMk cId="4046022226" sldId="617"/>
            <ac:spMk id="9" creationId="{422ACA73-888F-D24C-9C96-6DD87B6C5E11}"/>
          </ac:spMkLst>
        </pc:spChg>
        <pc:spChg chg="add mod">
          <ac:chgData name="OH YOUNGJEA" userId="004085827990ef31" providerId="LiveId" clId="{736FBEEE-852D-CC46-98B7-3C4FE6D0CB5A}" dt="2020-09-14T11:55:40.003" v="1186" actId="1076"/>
          <ac:spMkLst>
            <pc:docMk/>
            <pc:sldMk cId="4046022226" sldId="617"/>
            <ac:spMk id="10" creationId="{1D0EFA06-BCCA-5143-AA27-6878F04270C8}"/>
          </ac:spMkLst>
        </pc:spChg>
        <pc:spChg chg="add mod">
          <ac:chgData name="OH YOUNGJEA" userId="004085827990ef31" providerId="LiveId" clId="{736FBEEE-852D-CC46-98B7-3C4FE6D0CB5A}" dt="2020-09-14T11:56:09.520" v="1206" actId="1036"/>
          <ac:spMkLst>
            <pc:docMk/>
            <pc:sldMk cId="4046022226" sldId="617"/>
            <ac:spMk id="11" creationId="{BE072E06-7F26-8B43-949B-83FEBEFF7314}"/>
          </ac:spMkLst>
        </pc:spChg>
        <pc:spChg chg="add mod">
          <ac:chgData name="OH YOUNGJEA" userId="004085827990ef31" providerId="LiveId" clId="{736FBEEE-852D-CC46-98B7-3C4FE6D0CB5A}" dt="2020-09-14T11:55:52.033" v="1190" actId="1076"/>
          <ac:spMkLst>
            <pc:docMk/>
            <pc:sldMk cId="4046022226" sldId="617"/>
            <ac:spMk id="12" creationId="{85098C37-571A-8E45-80BE-078092A450D8}"/>
          </ac:spMkLst>
        </pc:spChg>
        <pc:picChg chg="add mod">
          <ac:chgData name="OH YOUNGJEA" userId="004085827990ef31" providerId="LiveId" clId="{736FBEEE-852D-CC46-98B7-3C4FE6D0CB5A}" dt="2020-09-14T11:53:30.403" v="1168" actId="1076"/>
          <ac:picMkLst>
            <pc:docMk/>
            <pc:sldMk cId="4046022226" sldId="617"/>
            <ac:picMk id="4" creationId="{D71C264D-5C5A-644E-82FA-F84106242F3E}"/>
          </ac:picMkLst>
        </pc:picChg>
        <pc:picChg chg="add mod">
          <ac:chgData name="OH YOUNGJEA" userId="004085827990ef31" providerId="LiveId" clId="{736FBEEE-852D-CC46-98B7-3C4FE6D0CB5A}" dt="2020-09-14T11:53:34.879" v="1170" actId="1076"/>
          <ac:picMkLst>
            <pc:docMk/>
            <pc:sldMk cId="4046022226" sldId="617"/>
            <ac:picMk id="5" creationId="{A618BAAA-DBAB-0343-B123-00DCA32AD179}"/>
          </ac:picMkLst>
        </pc:picChg>
      </pc:sldChg>
      <pc:sldChg chg="addSp delSp modSp add mod ord">
        <pc:chgData name="OH YOUNGJEA" userId="004085827990ef31" providerId="LiveId" clId="{736FBEEE-852D-CC46-98B7-3C4FE6D0CB5A}" dt="2020-09-14T09:38:29.901" v="900" actId="14100"/>
        <pc:sldMkLst>
          <pc:docMk/>
          <pc:sldMk cId="3420039645" sldId="618"/>
        </pc:sldMkLst>
        <pc:spChg chg="mod">
          <ac:chgData name="OH YOUNGJEA" userId="004085827990ef31" providerId="LiveId" clId="{736FBEEE-852D-CC46-98B7-3C4FE6D0CB5A}" dt="2020-09-14T09:30:53.756" v="836" actId="255"/>
          <ac:spMkLst>
            <pc:docMk/>
            <pc:sldMk cId="3420039645" sldId="618"/>
            <ac:spMk id="2" creationId="{4C9C84AE-587D-FA4F-8D9D-9401252BD07D}"/>
          </ac:spMkLst>
        </pc:spChg>
        <pc:spChg chg="del">
          <ac:chgData name="OH YOUNGJEA" userId="004085827990ef31" providerId="LiveId" clId="{736FBEEE-852D-CC46-98B7-3C4FE6D0CB5A}" dt="2020-09-14T09:28:00.232" v="767"/>
          <ac:spMkLst>
            <pc:docMk/>
            <pc:sldMk cId="3420039645" sldId="618"/>
            <ac:spMk id="3" creationId="{E3E76A07-478D-A042-854A-016F05BE8A00}"/>
          </ac:spMkLst>
        </pc:spChg>
        <pc:spChg chg="add del mod">
          <ac:chgData name="OH YOUNGJEA" userId="004085827990ef31" providerId="LiveId" clId="{736FBEEE-852D-CC46-98B7-3C4FE6D0CB5A}" dt="2020-09-14T09:34:27.828" v="845" actId="478"/>
          <ac:spMkLst>
            <pc:docMk/>
            <pc:sldMk cId="3420039645" sldId="618"/>
            <ac:spMk id="10" creationId="{0CFD1AEC-6877-B842-954D-7332B2DBA2C4}"/>
          </ac:spMkLst>
        </pc:spChg>
        <pc:spChg chg="add mod">
          <ac:chgData name="OH YOUNGJEA" userId="004085827990ef31" providerId="LiveId" clId="{736FBEEE-852D-CC46-98B7-3C4FE6D0CB5A}" dt="2020-09-14T09:38:16.967" v="898" actId="1076"/>
          <ac:spMkLst>
            <pc:docMk/>
            <pc:sldMk cId="3420039645" sldId="618"/>
            <ac:spMk id="17" creationId="{ABAFA9AF-37CB-6E4E-97F9-58E94750884F}"/>
          </ac:spMkLst>
        </pc:spChg>
        <pc:picChg chg="add del mod">
          <ac:chgData name="OH YOUNGJEA" userId="004085827990ef31" providerId="LiveId" clId="{736FBEEE-852D-CC46-98B7-3C4FE6D0CB5A}" dt="2020-09-14T09:34:24.624" v="844" actId="478"/>
          <ac:picMkLst>
            <pc:docMk/>
            <pc:sldMk cId="3420039645" sldId="618"/>
            <ac:picMk id="4" creationId="{F9C076F2-BAE3-364E-84C1-F33E426E5554}"/>
          </ac:picMkLst>
        </pc:picChg>
        <pc:picChg chg="add mod">
          <ac:chgData name="OH YOUNGJEA" userId="004085827990ef31" providerId="LiveId" clId="{736FBEEE-852D-CC46-98B7-3C4FE6D0CB5A}" dt="2020-09-14T09:36:22.299" v="865" actId="1076"/>
          <ac:picMkLst>
            <pc:docMk/>
            <pc:sldMk cId="3420039645" sldId="618"/>
            <ac:picMk id="5" creationId="{33A82071-FF77-7A47-99E7-3784FC4D889F}"/>
          </ac:picMkLst>
        </pc:picChg>
        <pc:picChg chg="add mod">
          <ac:chgData name="OH YOUNGJEA" userId="004085827990ef31" providerId="LiveId" clId="{736FBEEE-852D-CC46-98B7-3C4FE6D0CB5A}" dt="2020-09-14T09:36:24.343" v="866" actId="1076"/>
          <ac:picMkLst>
            <pc:docMk/>
            <pc:sldMk cId="3420039645" sldId="618"/>
            <ac:picMk id="6" creationId="{35C81C85-3959-9F4C-88C7-530DAA3F8529}"/>
          </ac:picMkLst>
        </pc:picChg>
        <pc:picChg chg="add mod">
          <ac:chgData name="OH YOUNGJEA" userId="004085827990ef31" providerId="LiveId" clId="{736FBEEE-852D-CC46-98B7-3C4FE6D0CB5A}" dt="2020-09-14T09:37:22.424" v="870" actId="14100"/>
          <ac:picMkLst>
            <pc:docMk/>
            <pc:sldMk cId="3420039645" sldId="618"/>
            <ac:picMk id="11" creationId="{77AB6AFC-6955-8D43-9EAD-F89B38E495AA}"/>
          </ac:picMkLst>
        </pc:picChg>
        <pc:picChg chg="add mod">
          <ac:chgData name="OH YOUNGJEA" userId="004085827990ef31" providerId="LiveId" clId="{736FBEEE-852D-CC46-98B7-3C4FE6D0CB5A}" dt="2020-09-14T09:36:28.347" v="867" actId="1076"/>
          <ac:picMkLst>
            <pc:docMk/>
            <pc:sldMk cId="3420039645" sldId="618"/>
            <ac:picMk id="12" creationId="{705665A3-81C8-E546-9FD7-8AB5F4872D22}"/>
          </ac:picMkLst>
        </pc:picChg>
        <pc:cxnChg chg="add del">
          <ac:chgData name="OH YOUNGJEA" userId="004085827990ef31" providerId="LiveId" clId="{736FBEEE-852D-CC46-98B7-3C4FE6D0CB5A}" dt="2020-09-14T09:34:29.776" v="846" actId="478"/>
          <ac:cxnSpMkLst>
            <pc:docMk/>
            <pc:sldMk cId="3420039645" sldId="618"/>
            <ac:cxnSpMk id="8" creationId="{3A03B64B-98EA-3640-A4BF-4236143C7F94}"/>
          </ac:cxnSpMkLst>
        </pc:cxnChg>
        <pc:cxnChg chg="add mod">
          <ac:chgData name="OH YOUNGJEA" userId="004085827990ef31" providerId="LiveId" clId="{736FBEEE-852D-CC46-98B7-3C4FE6D0CB5A}" dt="2020-09-14T09:38:25.520" v="899" actId="14100"/>
          <ac:cxnSpMkLst>
            <pc:docMk/>
            <pc:sldMk cId="3420039645" sldId="618"/>
            <ac:cxnSpMk id="14" creationId="{81474270-92D3-F640-B49B-FD93F837DD04}"/>
          </ac:cxnSpMkLst>
        </pc:cxnChg>
        <pc:cxnChg chg="add mod">
          <ac:chgData name="OH YOUNGJEA" userId="004085827990ef31" providerId="LiveId" clId="{736FBEEE-852D-CC46-98B7-3C4FE6D0CB5A}" dt="2020-09-14T09:38:29.901" v="900" actId="14100"/>
          <ac:cxnSpMkLst>
            <pc:docMk/>
            <pc:sldMk cId="3420039645" sldId="618"/>
            <ac:cxnSpMk id="16" creationId="{B24172D9-9ABF-AD44-B60B-297343A944C4}"/>
          </ac:cxnSpMkLst>
        </pc:cxnChg>
      </pc:sldChg>
      <pc:sldChg chg="addSp modSp add mod">
        <pc:chgData name="OH YOUNGJEA" userId="004085827990ef31" providerId="LiveId" clId="{736FBEEE-852D-CC46-98B7-3C4FE6D0CB5A}" dt="2020-09-14T12:31:02.675" v="1282" actId="11529"/>
        <pc:sldMkLst>
          <pc:docMk/>
          <pc:sldMk cId="2437980466" sldId="619"/>
        </pc:sldMkLst>
        <pc:spChg chg="mod">
          <ac:chgData name="OH YOUNGJEA" userId="004085827990ef31" providerId="LiveId" clId="{736FBEEE-852D-CC46-98B7-3C4FE6D0CB5A}" dt="2020-09-14T12:06:08.603" v="1237" actId="14100"/>
          <ac:spMkLst>
            <pc:docMk/>
            <pc:sldMk cId="2437980466" sldId="619"/>
            <ac:spMk id="2" creationId="{D359A306-BCA2-EB4E-9574-42BDEFC16B35}"/>
          </ac:spMkLst>
        </pc:spChg>
        <pc:spChg chg="mod">
          <ac:chgData name="OH YOUNGJEA" userId="004085827990ef31" providerId="LiveId" clId="{736FBEEE-852D-CC46-98B7-3C4FE6D0CB5A}" dt="2020-09-14T12:26:51.217" v="1261" actId="1076"/>
          <ac:spMkLst>
            <pc:docMk/>
            <pc:sldMk cId="2437980466" sldId="619"/>
            <ac:spMk id="3" creationId="{96B521FE-037F-2145-AE6B-E50E1A834FB6}"/>
          </ac:spMkLst>
        </pc:spChg>
        <pc:picChg chg="add mod">
          <ac:chgData name="OH YOUNGJEA" userId="004085827990ef31" providerId="LiveId" clId="{736FBEEE-852D-CC46-98B7-3C4FE6D0CB5A}" dt="2020-09-14T12:27:15.466" v="1268" actId="1076"/>
          <ac:picMkLst>
            <pc:docMk/>
            <pc:sldMk cId="2437980466" sldId="619"/>
            <ac:picMk id="4" creationId="{C5361022-1038-F144-915C-74A7C8D6A2B7}"/>
          </ac:picMkLst>
        </pc:picChg>
        <pc:picChg chg="add mod">
          <ac:chgData name="OH YOUNGJEA" userId="004085827990ef31" providerId="LiveId" clId="{736FBEEE-852D-CC46-98B7-3C4FE6D0CB5A}" dt="2020-09-14T12:28:50.749" v="1277" actId="1076"/>
          <ac:picMkLst>
            <pc:docMk/>
            <pc:sldMk cId="2437980466" sldId="619"/>
            <ac:picMk id="5" creationId="{7CFE17B5-3099-F149-B7CB-7D35CD24181D}"/>
          </ac:picMkLst>
        </pc:picChg>
        <pc:picChg chg="add mod">
          <ac:chgData name="OH YOUNGJEA" userId="004085827990ef31" providerId="LiveId" clId="{736FBEEE-852D-CC46-98B7-3C4FE6D0CB5A}" dt="2020-09-14T12:28:43.872" v="1275" actId="14100"/>
          <ac:picMkLst>
            <pc:docMk/>
            <pc:sldMk cId="2437980466" sldId="619"/>
            <ac:picMk id="6" creationId="{48A5A144-F500-F44A-9EA3-38C8248989FC}"/>
          </ac:picMkLst>
        </pc:picChg>
        <pc:cxnChg chg="add">
          <ac:chgData name="OH YOUNGJEA" userId="004085827990ef31" providerId="LiveId" clId="{736FBEEE-852D-CC46-98B7-3C4FE6D0CB5A}" dt="2020-09-14T12:29:13.796" v="1278" actId="11529"/>
          <ac:cxnSpMkLst>
            <pc:docMk/>
            <pc:sldMk cId="2437980466" sldId="619"/>
            <ac:cxnSpMk id="8" creationId="{5884BF4B-81F5-8B4A-A393-5F99C20C85EA}"/>
          </ac:cxnSpMkLst>
        </pc:cxnChg>
        <pc:cxnChg chg="add">
          <ac:chgData name="OH YOUNGJEA" userId="004085827990ef31" providerId="LiveId" clId="{736FBEEE-852D-CC46-98B7-3C4FE6D0CB5A}" dt="2020-09-14T12:29:28.147" v="1279" actId="11529"/>
          <ac:cxnSpMkLst>
            <pc:docMk/>
            <pc:sldMk cId="2437980466" sldId="619"/>
            <ac:cxnSpMk id="10" creationId="{2131684D-2861-A945-A12F-62997F771167}"/>
          </ac:cxnSpMkLst>
        </pc:cxnChg>
        <pc:cxnChg chg="add">
          <ac:chgData name="OH YOUNGJEA" userId="004085827990ef31" providerId="LiveId" clId="{736FBEEE-852D-CC46-98B7-3C4FE6D0CB5A}" dt="2020-09-14T12:30:24.815" v="1280" actId="11529"/>
          <ac:cxnSpMkLst>
            <pc:docMk/>
            <pc:sldMk cId="2437980466" sldId="619"/>
            <ac:cxnSpMk id="12" creationId="{D3569607-5DBD-0D48-831F-F447349B0E3A}"/>
          </ac:cxnSpMkLst>
        </pc:cxnChg>
        <pc:cxnChg chg="add">
          <ac:chgData name="OH YOUNGJEA" userId="004085827990ef31" providerId="LiveId" clId="{736FBEEE-852D-CC46-98B7-3C4FE6D0CB5A}" dt="2020-09-14T12:30:39.057" v="1281" actId="11529"/>
          <ac:cxnSpMkLst>
            <pc:docMk/>
            <pc:sldMk cId="2437980466" sldId="619"/>
            <ac:cxnSpMk id="14" creationId="{B847A388-F93A-4944-8A26-188E8A32B69C}"/>
          </ac:cxnSpMkLst>
        </pc:cxnChg>
        <pc:cxnChg chg="add">
          <ac:chgData name="OH YOUNGJEA" userId="004085827990ef31" providerId="LiveId" clId="{736FBEEE-852D-CC46-98B7-3C4FE6D0CB5A}" dt="2020-09-14T12:31:02.675" v="1282" actId="11529"/>
          <ac:cxnSpMkLst>
            <pc:docMk/>
            <pc:sldMk cId="2437980466" sldId="619"/>
            <ac:cxnSpMk id="16" creationId="{D591B180-2B0B-2B4B-9165-BF5E9A4C84B6}"/>
          </ac:cxnSpMkLst>
        </pc:cxnChg>
      </pc:sldChg>
      <pc:sldChg chg="addSp delSp modSp add mod">
        <pc:chgData name="OH YOUNGJEA" userId="004085827990ef31" providerId="LiveId" clId="{736FBEEE-852D-CC46-98B7-3C4FE6D0CB5A}" dt="2020-09-14T12:38:18.995" v="1356" actId="1076"/>
        <pc:sldMkLst>
          <pc:docMk/>
          <pc:sldMk cId="1489445206" sldId="620"/>
        </pc:sldMkLst>
        <pc:spChg chg="mod">
          <ac:chgData name="OH YOUNGJEA" userId="004085827990ef31" providerId="LiveId" clId="{736FBEEE-852D-CC46-98B7-3C4FE6D0CB5A}" dt="2020-09-14T12:37:31.172" v="1346" actId="255"/>
          <ac:spMkLst>
            <pc:docMk/>
            <pc:sldMk cId="1489445206" sldId="620"/>
            <ac:spMk id="2" creationId="{D359A306-BCA2-EB4E-9574-42BDEFC16B35}"/>
          </ac:spMkLst>
        </pc:spChg>
        <pc:spChg chg="del">
          <ac:chgData name="OH YOUNGJEA" userId="004085827990ef31" providerId="LiveId" clId="{736FBEEE-852D-CC46-98B7-3C4FE6D0CB5A}" dt="2020-09-14T12:37:20.714" v="1343"/>
          <ac:spMkLst>
            <pc:docMk/>
            <pc:sldMk cId="1489445206" sldId="620"/>
            <ac:spMk id="3" creationId="{96B521FE-037F-2145-AE6B-E50E1A834FB6}"/>
          </ac:spMkLst>
        </pc:spChg>
        <pc:picChg chg="add mod">
          <ac:chgData name="OH YOUNGJEA" userId="004085827990ef31" providerId="LiveId" clId="{736FBEEE-852D-CC46-98B7-3C4FE6D0CB5A}" dt="2020-09-14T12:38:18.995" v="1356" actId="1076"/>
          <ac:picMkLst>
            <pc:docMk/>
            <pc:sldMk cId="1489445206" sldId="620"/>
            <ac:picMk id="4" creationId="{35759B7B-B9EF-0044-960D-76750ABDA606}"/>
          </ac:picMkLst>
        </pc:picChg>
        <pc:picChg chg="add mod">
          <ac:chgData name="OH YOUNGJEA" userId="004085827990ef31" providerId="LiveId" clId="{736FBEEE-852D-CC46-98B7-3C4FE6D0CB5A}" dt="2020-09-14T12:38:15.064" v="1355" actId="1076"/>
          <ac:picMkLst>
            <pc:docMk/>
            <pc:sldMk cId="1489445206" sldId="620"/>
            <ac:picMk id="5" creationId="{C37ED251-DCBB-BF49-AF79-F87B8433957A}"/>
          </ac:picMkLst>
        </pc:picChg>
      </pc:sldChg>
      <pc:sldChg chg="addSp delSp modSp add mod">
        <pc:chgData name="OH YOUNGJEA" userId="004085827990ef31" providerId="LiveId" clId="{736FBEEE-852D-CC46-98B7-3C4FE6D0CB5A}" dt="2020-09-14T13:22:07.291" v="1458" actId="1076"/>
        <pc:sldMkLst>
          <pc:docMk/>
          <pc:sldMk cId="3667208846" sldId="621"/>
        </pc:sldMkLst>
        <pc:spChg chg="mod">
          <ac:chgData name="OH YOUNGJEA" userId="004085827990ef31" providerId="LiveId" clId="{736FBEEE-852D-CC46-98B7-3C4FE6D0CB5A}" dt="2020-09-14T13:05:11.546" v="1371" actId="14100"/>
          <ac:spMkLst>
            <pc:docMk/>
            <pc:sldMk cId="3667208846" sldId="621"/>
            <ac:spMk id="2" creationId="{D359A306-BCA2-EB4E-9574-42BDEFC16B35}"/>
          </ac:spMkLst>
        </pc:spChg>
        <pc:spChg chg="mod">
          <ac:chgData name="OH YOUNGJEA" userId="004085827990ef31" providerId="LiveId" clId="{736FBEEE-852D-CC46-98B7-3C4FE6D0CB5A}" dt="2020-09-14T13:05:04.921" v="1369" actId="1076"/>
          <ac:spMkLst>
            <pc:docMk/>
            <pc:sldMk cId="3667208846" sldId="621"/>
            <ac:spMk id="3" creationId="{96B521FE-037F-2145-AE6B-E50E1A834FB6}"/>
          </ac:spMkLst>
        </pc:spChg>
        <pc:spChg chg="add mod">
          <ac:chgData name="OH YOUNGJEA" userId="004085827990ef31" providerId="LiveId" clId="{736FBEEE-852D-CC46-98B7-3C4FE6D0CB5A}" dt="2020-09-14T13:09:44.360" v="1396" actId="1076"/>
          <ac:spMkLst>
            <pc:docMk/>
            <pc:sldMk cId="3667208846" sldId="621"/>
            <ac:spMk id="7" creationId="{68304FBA-7B41-F844-AB0E-F4333A88F43B}"/>
          </ac:spMkLst>
        </pc:spChg>
        <pc:spChg chg="add mod">
          <ac:chgData name="OH YOUNGJEA" userId="004085827990ef31" providerId="LiveId" clId="{736FBEEE-852D-CC46-98B7-3C4FE6D0CB5A}" dt="2020-09-14T13:21:57.464" v="1456" actId="1035"/>
          <ac:spMkLst>
            <pc:docMk/>
            <pc:sldMk cId="3667208846" sldId="621"/>
            <ac:spMk id="8" creationId="{A3027D29-AFCB-C345-9C91-CAF15FF40CDB}"/>
          </ac:spMkLst>
        </pc:spChg>
        <pc:spChg chg="add mod">
          <ac:chgData name="OH YOUNGJEA" userId="004085827990ef31" providerId="LiveId" clId="{736FBEEE-852D-CC46-98B7-3C4FE6D0CB5A}" dt="2020-09-14T13:22:01.942" v="1457" actId="1076"/>
          <ac:spMkLst>
            <pc:docMk/>
            <pc:sldMk cId="3667208846" sldId="621"/>
            <ac:spMk id="9" creationId="{30F29D29-0FEC-A84F-8366-D67BACB7FCF2}"/>
          </ac:spMkLst>
        </pc:spChg>
        <pc:spChg chg="add mod">
          <ac:chgData name="OH YOUNGJEA" userId="004085827990ef31" providerId="LiveId" clId="{736FBEEE-852D-CC46-98B7-3C4FE6D0CB5A}" dt="2020-09-14T13:22:07.291" v="1458" actId="1076"/>
          <ac:spMkLst>
            <pc:docMk/>
            <pc:sldMk cId="3667208846" sldId="621"/>
            <ac:spMk id="10" creationId="{FB1FFED7-06BB-EE40-A049-47547B563691}"/>
          </ac:spMkLst>
        </pc:spChg>
        <pc:picChg chg="add del mod">
          <ac:chgData name="OH YOUNGJEA" userId="004085827990ef31" providerId="LiveId" clId="{736FBEEE-852D-CC46-98B7-3C4FE6D0CB5A}" dt="2020-09-14T13:09:05.746" v="1379" actId="478"/>
          <ac:picMkLst>
            <pc:docMk/>
            <pc:sldMk cId="3667208846" sldId="621"/>
            <ac:picMk id="4" creationId="{32DE2478-B788-3D41-BD07-96FF2FADE932}"/>
          </ac:picMkLst>
        </pc:picChg>
        <pc:picChg chg="add del mod">
          <ac:chgData name="OH YOUNGJEA" userId="004085827990ef31" providerId="LiveId" clId="{736FBEEE-852D-CC46-98B7-3C4FE6D0CB5A}" dt="2020-09-14T13:20:45.867" v="1437" actId="478"/>
          <ac:picMkLst>
            <pc:docMk/>
            <pc:sldMk cId="3667208846" sldId="621"/>
            <ac:picMk id="5" creationId="{479448AE-5E4C-5E41-9F03-A37486EB2077}"/>
          </ac:picMkLst>
        </pc:picChg>
        <pc:picChg chg="add del mod">
          <ac:chgData name="OH YOUNGJEA" userId="004085827990ef31" providerId="LiveId" clId="{736FBEEE-852D-CC46-98B7-3C4FE6D0CB5A}" dt="2020-09-14T13:20:30.061" v="1433" actId="478"/>
          <ac:picMkLst>
            <pc:docMk/>
            <pc:sldMk cId="3667208846" sldId="621"/>
            <ac:picMk id="6" creationId="{0A2E2373-68F6-2343-B1E9-FB0F01B3E30D}"/>
          </ac:picMkLst>
        </pc:picChg>
        <pc:picChg chg="add mod">
          <ac:chgData name="OH YOUNGJEA" userId="004085827990ef31" providerId="LiveId" clId="{736FBEEE-852D-CC46-98B7-3C4FE6D0CB5A}" dt="2020-09-14T13:20:36.625" v="1436" actId="14100"/>
          <ac:picMkLst>
            <pc:docMk/>
            <pc:sldMk cId="3667208846" sldId="621"/>
            <ac:picMk id="11" creationId="{B7EC5DB5-1D70-3642-8231-F52703E548E3}"/>
          </ac:picMkLst>
        </pc:picChg>
        <pc:picChg chg="add mod">
          <ac:chgData name="OH YOUNGJEA" userId="004085827990ef31" providerId="LiveId" clId="{736FBEEE-852D-CC46-98B7-3C4FE6D0CB5A}" dt="2020-09-14T13:21:52.465" v="1443" actId="14100"/>
          <ac:picMkLst>
            <pc:docMk/>
            <pc:sldMk cId="3667208846" sldId="621"/>
            <ac:picMk id="12" creationId="{DC0C98CF-EA17-7C46-8CA3-7DCAB79274C9}"/>
          </ac:picMkLst>
        </pc:picChg>
      </pc:sldChg>
      <pc:sldChg chg="addSp delSp modSp add mod">
        <pc:chgData name="OH YOUNGJEA" userId="004085827990ef31" providerId="LiveId" clId="{736FBEEE-852D-CC46-98B7-3C4FE6D0CB5A}" dt="2020-09-14T13:39:34.109" v="1572" actId="1076"/>
        <pc:sldMkLst>
          <pc:docMk/>
          <pc:sldMk cId="508227543" sldId="622"/>
        </pc:sldMkLst>
        <pc:spChg chg="mod">
          <ac:chgData name="OH YOUNGJEA" userId="004085827990ef31" providerId="LiveId" clId="{736FBEEE-852D-CC46-98B7-3C4FE6D0CB5A}" dt="2020-09-14T13:36:35.001" v="1556" actId="1076"/>
          <ac:spMkLst>
            <pc:docMk/>
            <pc:sldMk cId="508227543" sldId="622"/>
            <ac:spMk id="2" creationId="{D359A306-BCA2-EB4E-9574-42BDEFC16B35}"/>
          </ac:spMkLst>
        </pc:spChg>
        <pc:spChg chg="del">
          <ac:chgData name="OH YOUNGJEA" userId="004085827990ef31" providerId="LiveId" clId="{736FBEEE-852D-CC46-98B7-3C4FE6D0CB5A}" dt="2020-09-14T13:31:02.382" v="1460"/>
          <ac:spMkLst>
            <pc:docMk/>
            <pc:sldMk cId="508227543" sldId="622"/>
            <ac:spMk id="3" creationId="{96B521FE-037F-2145-AE6B-E50E1A834FB6}"/>
          </ac:spMkLst>
        </pc:spChg>
        <pc:picChg chg="add del">
          <ac:chgData name="OH YOUNGJEA" userId="004085827990ef31" providerId="LiveId" clId="{736FBEEE-852D-CC46-98B7-3C4FE6D0CB5A}" dt="2020-09-14T13:22:23.531" v="1459" actId="478"/>
          <ac:picMkLst>
            <pc:docMk/>
            <pc:sldMk cId="508227543" sldId="622"/>
            <ac:picMk id="4" creationId="{0FC76A45-9EB7-7F4D-AB8A-C0D61D24C63C}"/>
          </ac:picMkLst>
        </pc:picChg>
        <pc:picChg chg="add mod">
          <ac:chgData name="OH YOUNGJEA" userId="004085827990ef31" providerId="LiveId" clId="{736FBEEE-852D-CC46-98B7-3C4FE6D0CB5A}" dt="2020-09-14T13:39:34.109" v="1572" actId="1076"/>
          <ac:picMkLst>
            <pc:docMk/>
            <pc:sldMk cId="508227543" sldId="622"/>
            <ac:picMk id="5" creationId="{459B0E3B-E111-5745-844B-265D1B5D8519}"/>
          </ac:picMkLst>
        </pc:picChg>
        <pc:picChg chg="add mod">
          <ac:chgData name="OH YOUNGJEA" userId="004085827990ef31" providerId="LiveId" clId="{736FBEEE-852D-CC46-98B7-3C4FE6D0CB5A}" dt="2020-09-14T13:32:41.492" v="1524" actId="14100"/>
          <ac:picMkLst>
            <pc:docMk/>
            <pc:sldMk cId="508227543" sldId="622"/>
            <ac:picMk id="6" creationId="{151B3B65-09DE-E245-8D04-62C5990DA4C8}"/>
          </ac:picMkLst>
        </pc:picChg>
        <pc:picChg chg="add mod">
          <ac:chgData name="OH YOUNGJEA" userId="004085827990ef31" providerId="LiveId" clId="{736FBEEE-852D-CC46-98B7-3C4FE6D0CB5A}" dt="2020-09-14T13:39:26.239" v="1570" actId="1076"/>
          <ac:picMkLst>
            <pc:docMk/>
            <pc:sldMk cId="508227543" sldId="622"/>
            <ac:picMk id="7" creationId="{5FAB40C5-2DAC-CD4C-B370-1A77CB217ECB}"/>
          </ac:picMkLst>
        </pc:picChg>
        <pc:picChg chg="add mod">
          <ac:chgData name="OH YOUNGJEA" userId="004085827990ef31" providerId="LiveId" clId="{736FBEEE-852D-CC46-98B7-3C4FE6D0CB5A}" dt="2020-09-14T13:34:47.378" v="1537" actId="14100"/>
          <ac:picMkLst>
            <pc:docMk/>
            <pc:sldMk cId="508227543" sldId="622"/>
            <ac:picMk id="8" creationId="{BCB174CA-8A86-2640-8CCF-8D6AE8071CC4}"/>
          </ac:picMkLst>
        </pc:picChg>
        <pc:picChg chg="add mod">
          <ac:chgData name="OH YOUNGJEA" userId="004085827990ef31" providerId="LiveId" clId="{736FBEEE-852D-CC46-98B7-3C4FE6D0CB5A}" dt="2020-09-14T13:36:30.745" v="1555" actId="1076"/>
          <ac:picMkLst>
            <pc:docMk/>
            <pc:sldMk cId="508227543" sldId="622"/>
            <ac:picMk id="9" creationId="{15AF0116-C2F0-884F-B1E5-57C7ED63FD4B}"/>
          </ac:picMkLst>
        </pc:picChg>
        <pc:picChg chg="add mod">
          <ac:chgData name="OH YOUNGJEA" userId="004085827990ef31" providerId="LiveId" clId="{736FBEEE-852D-CC46-98B7-3C4FE6D0CB5A}" dt="2020-09-14T13:35:47.796" v="1547" actId="14100"/>
          <ac:picMkLst>
            <pc:docMk/>
            <pc:sldMk cId="508227543" sldId="622"/>
            <ac:picMk id="10" creationId="{1B317BE7-E8FB-8043-ABA8-77F4ABC05298}"/>
          </ac:picMkLst>
        </pc:picChg>
        <pc:picChg chg="add mod">
          <ac:chgData name="OH YOUNGJEA" userId="004085827990ef31" providerId="LiveId" clId="{736FBEEE-852D-CC46-98B7-3C4FE6D0CB5A}" dt="2020-09-14T13:36:27.130" v="1554" actId="1076"/>
          <ac:picMkLst>
            <pc:docMk/>
            <pc:sldMk cId="508227543" sldId="622"/>
            <ac:picMk id="11" creationId="{42DAF85E-7A02-504B-BA33-7674259D90D1}"/>
          </ac:picMkLst>
        </pc:picChg>
        <pc:picChg chg="add del mod">
          <ac:chgData name="OH YOUNGJEA" userId="004085827990ef31" providerId="LiveId" clId="{736FBEEE-852D-CC46-98B7-3C4FE6D0CB5A}" dt="2020-09-14T13:37:24.878" v="1560" actId="478"/>
          <ac:picMkLst>
            <pc:docMk/>
            <pc:sldMk cId="508227543" sldId="622"/>
            <ac:picMk id="12" creationId="{A312D5D7-EC07-4B48-AFF2-5E8F97D251C8}"/>
          </ac:picMkLst>
        </pc:picChg>
        <pc:picChg chg="add del mod">
          <ac:chgData name="OH YOUNGJEA" userId="004085827990ef31" providerId="LiveId" clId="{736FBEEE-852D-CC46-98B7-3C4FE6D0CB5A}" dt="2020-09-14T13:38:01.407" v="1563" actId="478"/>
          <ac:picMkLst>
            <pc:docMk/>
            <pc:sldMk cId="508227543" sldId="622"/>
            <ac:picMk id="13" creationId="{73576972-4AA7-9049-BCC1-EDA397C810F8}"/>
          </ac:picMkLst>
        </pc:picChg>
        <pc:picChg chg="add mod">
          <ac:chgData name="OH YOUNGJEA" userId="004085827990ef31" providerId="LiveId" clId="{736FBEEE-852D-CC46-98B7-3C4FE6D0CB5A}" dt="2020-09-14T13:38:06.264" v="1565" actId="1076"/>
          <ac:picMkLst>
            <pc:docMk/>
            <pc:sldMk cId="508227543" sldId="622"/>
            <ac:picMk id="14" creationId="{7040270B-047C-9246-AD80-4B8A68D6D463}"/>
          </ac:picMkLst>
        </pc:picChg>
        <pc:picChg chg="add mod">
          <ac:chgData name="OH YOUNGJEA" userId="004085827990ef31" providerId="LiveId" clId="{736FBEEE-852D-CC46-98B7-3C4FE6D0CB5A}" dt="2020-09-14T13:39:31.764" v="1571" actId="1076"/>
          <ac:picMkLst>
            <pc:docMk/>
            <pc:sldMk cId="508227543" sldId="622"/>
            <ac:picMk id="15" creationId="{798812CD-7113-4645-9EFF-31705C5370CE}"/>
          </ac:picMkLst>
        </pc:picChg>
      </pc:sldChg>
      <pc:sldChg chg="addSp delSp modSp add mod">
        <pc:chgData name="OH YOUNGJEA" userId="004085827990ef31" providerId="LiveId" clId="{736FBEEE-852D-CC46-98B7-3C4FE6D0CB5A}" dt="2020-09-14T17:00:35.346" v="2258" actId="1035"/>
        <pc:sldMkLst>
          <pc:docMk/>
          <pc:sldMk cId="304925819" sldId="623"/>
        </pc:sldMkLst>
        <pc:spChg chg="mod">
          <ac:chgData name="OH YOUNGJEA" userId="004085827990ef31" providerId="LiveId" clId="{736FBEEE-852D-CC46-98B7-3C4FE6D0CB5A}" dt="2020-09-14T16:09:25.880" v="1638" actId="14100"/>
          <ac:spMkLst>
            <pc:docMk/>
            <pc:sldMk cId="304925819" sldId="623"/>
            <ac:spMk id="2" creationId="{D359A306-BCA2-EB4E-9574-42BDEFC16B35}"/>
          </ac:spMkLst>
        </pc:spChg>
        <pc:spChg chg="del">
          <ac:chgData name="OH YOUNGJEA" userId="004085827990ef31" providerId="LiveId" clId="{736FBEEE-852D-CC46-98B7-3C4FE6D0CB5A}" dt="2020-09-14T16:08:37.669" v="1573"/>
          <ac:spMkLst>
            <pc:docMk/>
            <pc:sldMk cId="304925819" sldId="623"/>
            <ac:spMk id="3" creationId="{96B521FE-037F-2145-AE6B-E50E1A834FB6}"/>
          </ac:spMkLst>
        </pc:spChg>
        <pc:spChg chg="add mod">
          <ac:chgData name="OH YOUNGJEA" userId="004085827990ef31" providerId="LiveId" clId="{736FBEEE-852D-CC46-98B7-3C4FE6D0CB5A}" dt="2020-09-14T16:11:26.682" v="1655" actId="1076"/>
          <ac:spMkLst>
            <pc:docMk/>
            <pc:sldMk cId="304925819" sldId="623"/>
            <ac:spMk id="12" creationId="{889BFF72-21C5-3F4B-B255-3C911DC91600}"/>
          </ac:spMkLst>
        </pc:spChg>
        <pc:spChg chg="add mod">
          <ac:chgData name="OH YOUNGJEA" userId="004085827990ef31" providerId="LiveId" clId="{736FBEEE-852D-CC46-98B7-3C4FE6D0CB5A}" dt="2020-09-14T16:12:03.541" v="1676" actId="1076"/>
          <ac:spMkLst>
            <pc:docMk/>
            <pc:sldMk cId="304925819" sldId="623"/>
            <ac:spMk id="13" creationId="{54EEA714-F49A-004B-96C5-06DB5D4A1F3B}"/>
          </ac:spMkLst>
        </pc:spChg>
        <pc:spChg chg="add del mod">
          <ac:chgData name="OH YOUNGJEA" userId="004085827990ef31" providerId="LiveId" clId="{736FBEEE-852D-CC46-98B7-3C4FE6D0CB5A}" dt="2020-09-14T16:14:57.223" v="1700" actId="478"/>
          <ac:spMkLst>
            <pc:docMk/>
            <pc:sldMk cId="304925819" sldId="623"/>
            <ac:spMk id="17" creationId="{8EA55817-2997-9D45-B654-F4F2C81B0ACB}"/>
          </ac:spMkLst>
        </pc:spChg>
        <pc:spChg chg="add mod">
          <ac:chgData name="OH YOUNGJEA" userId="004085827990ef31" providerId="LiveId" clId="{736FBEEE-852D-CC46-98B7-3C4FE6D0CB5A}" dt="2020-09-14T16:15:21.384" v="1715" actId="20577"/>
          <ac:spMkLst>
            <pc:docMk/>
            <pc:sldMk cId="304925819" sldId="623"/>
            <ac:spMk id="19" creationId="{A9C4E9FA-ECDB-1E41-B31B-C9720B57A6C5}"/>
          </ac:spMkLst>
        </pc:spChg>
        <pc:picChg chg="add del mod">
          <ac:chgData name="OH YOUNGJEA" userId="004085827990ef31" providerId="LiveId" clId="{736FBEEE-852D-CC46-98B7-3C4FE6D0CB5A}" dt="2020-09-14T16:14:31.800" v="1694" actId="478"/>
          <ac:picMkLst>
            <pc:docMk/>
            <pc:sldMk cId="304925819" sldId="623"/>
            <ac:picMk id="4" creationId="{685FFCFB-899D-4749-810B-3F3C6A779C1D}"/>
          </ac:picMkLst>
        </pc:picChg>
        <pc:picChg chg="add mod">
          <ac:chgData name="OH YOUNGJEA" userId="004085827990ef31" providerId="LiveId" clId="{736FBEEE-852D-CC46-98B7-3C4FE6D0CB5A}" dt="2020-09-14T16:10:19.971" v="1641" actId="14100"/>
          <ac:picMkLst>
            <pc:docMk/>
            <pc:sldMk cId="304925819" sldId="623"/>
            <ac:picMk id="5" creationId="{EB4F5B3A-A8E5-2B46-A9CB-08400E7849E7}"/>
          </ac:picMkLst>
        </pc:picChg>
        <pc:picChg chg="add del mod">
          <ac:chgData name="OH YOUNGJEA" userId="004085827990ef31" providerId="LiveId" clId="{736FBEEE-852D-CC46-98B7-3C4FE6D0CB5A}" dt="2020-09-14T17:00:06.897" v="2230" actId="478"/>
          <ac:picMkLst>
            <pc:docMk/>
            <pc:sldMk cId="304925819" sldId="623"/>
            <ac:picMk id="18" creationId="{AED4FA9F-D407-A248-8D2E-6F956D0C5669}"/>
          </ac:picMkLst>
        </pc:picChg>
        <pc:picChg chg="add mod">
          <ac:chgData name="OH YOUNGJEA" userId="004085827990ef31" providerId="LiveId" clId="{736FBEEE-852D-CC46-98B7-3C4FE6D0CB5A}" dt="2020-09-14T17:00:35.346" v="2258" actId="1035"/>
          <ac:picMkLst>
            <pc:docMk/>
            <pc:sldMk cId="304925819" sldId="623"/>
            <ac:picMk id="20" creationId="{440C2D7D-59D4-ED45-A90D-76A8BB2C8054}"/>
          </ac:picMkLst>
        </pc:picChg>
        <pc:cxnChg chg="add mod">
          <ac:chgData name="OH YOUNGJEA" userId="004085827990ef31" providerId="LiveId" clId="{736FBEEE-852D-CC46-98B7-3C4FE6D0CB5A}" dt="2020-09-14T16:15:49.594" v="1728" actId="692"/>
          <ac:cxnSpMkLst>
            <pc:docMk/>
            <pc:sldMk cId="304925819" sldId="623"/>
            <ac:cxnSpMk id="7" creationId="{1E724BFE-811D-7E49-80F9-B151C4610D62}"/>
          </ac:cxnSpMkLst>
        </pc:cxnChg>
        <pc:cxnChg chg="add mod">
          <ac:chgData name="OH YOUNGJEA" userId="004085827990ef31" providerId="LiveId" clId="{736FBEEE-852D-CC46-98B7-3C4FE6D0CB5A}" dt="2020-09-14T16:16:00.252" v="1737" actId="692"/>
          <ac:cxnSpMkLst>
            <pc:docMk/>
            <pc:sldMk cId="304925819" sldId="623"/>
            <ac:cxnSpMk id="11" creationId="{EA22EA9D-4699-154F-9C7B-129FD9022480}"/>
          </ac:cxnSpMkLst>
        </pc:cxnChg>
        <pc:cxnChg chg="add mod">
          <ac:chgData name="OH YOUNGJEA" userId="004085827990ef31" providerId="LiveId" clId="{736FBEEE-852D-CC46-98B7-3C4FE6D0CB5A}" dt="2020-09-14T16:12:52.605" v="1693" actId="692"/>
          <ac:cxnSpMkLst>
            <pc:docMk/>
            <pc:sldMk cId="304925819" sldId="623"/>
            <ac:cxnSpMk id="15" creationId="{55A731B7-77B1-9F4C-B7C7-4505DC76AF38}"/>
          </ac:cxnSpMkLst>
        </pc:cxnChg>
      </pc:sldChg>
      <pc:sldChg chg="addSp delSp modSp add mod">
        <pc:chgData name="OH YOUNGJEA" userId="004085827990ef31" providerId="LiveId" clId="{736FBEEE-852D-CC46-98B7-3C4FE6D0CB5A}" dt="2020-09-14T16:32:11.301" v="1955" actId="1038"/>
        <pc:sldMkLst>
          <pc:docMk/>
          <pc:sldMk cId="2001608712" sldId="624"/>
        </pc:sldMkLst>
        <pc:spChg chg="mod">
          <ac:chgData name="OH YOUNGJEA" userId="004085827990ef31" providerId="LiveId" clId="{736FBEEE-852D-CC46-98B7-3C4FE6D0CB5A}" dt="2020-09-14T16:16:57.284" v="1768" actId="20577"/>
          <ac:spMkLst>
            <pc:docMk/>
            <pc:sldMk cId="2001608712" sldId="624"/>
            <ac:spMk id="2" creationId="{D359A306-BCA2-EB4E-9574-42BDEFC16B35}"/>
          </ac:spMkLst>
        </pc:spChg>
        <pc:spChg chg="del">
          <ac:chgData name="OH YOUNGJEA" userId="004085827990ef31" providerId="LiveId" clId="{736FBEEE-852D-CC46-98B7-3C4FE6D0CB5A}" dt="2020-09-14T16:28:30.842" v="1883" actId="478"/>
          <ac:spMkLst>
            <pc:docMk/>
            <pc:sldMk cId="2001608712" sldId="624"/>
            <ac:spMk id="3" creationId="{96B521FE-037F-2145-AE6B-E50E1A834FB6}"/>
          </ac:spMkLst>
        </pc:spChg>
        <pc:spChg chg="add mod">
          <ac:chgData name="OH YOUNGJEA" userId="004085827990ef31" providerId="LiveId" clId="{736FBEEE-852D-CC46-98B7-3C4FE6D0CB5A}" dt="2020-09-14T16:30:00.611" v="1925" actId="255"/>
          <ac:spMkLst>
            <pc:docMk/>
            <pc:sldMk cId="2001608712" sldId="624"/>
            <ac:spMk id="6" creationId="{64A07BCC-AEE7-5740-88C5-3F4D20E6F2D0}"/>
          </ac:spMkLst>
        </pc:spChg>
        <pc:spChg chg="add mod">
          <ac:chgData name="OH YOUNGJEA" userId="004085827990ef31" providerId="LiveId" clId="{736FBEEE-852D-CC46-98B7-3C4FE6D0CB5A}" dt="2020-09-14T16:30:11.592" v="1930" actId="20577"/>
          <ac:spMkLst>
            <pc:docMk/>
            <pc:sldMk cId="2001608712" sldId="624"/>
            <ac:spMk id="7" creationId="{C73C4D1B-3EC3-2946-B66C-FDA782D520AA}"/>
          </ac:spMkLst>
        </pc:spChg>
        <pc:spChg chg="add del mod">
          <ac:chgData name="OH YOUNGJEA" userId="004085827990ef31" providerId="LiveId" clId="{736FBEEE-852D-CC46-98B7-3C4FE6D0CB5A}" dt="2020-09-14T16:31:05.191" v="1938" actId="478"/>
          <ac:spMkLst>
            <pc:docMk/>
            <pc:sldMk cId="2001608712" sldId="624"/>
            <ac:spMk id="8" creationId="{87F9799D-A061-2E4D-A6E5-C563E44E43D9}"/>
          </ac:spMkLst>
        </pc:spChg>
        <pc:spChg chg="add mod">
          <ac:chgData name="OH YOUNGJEA" userId="004085827990ef31" providerId="LiveId" clId="{736FBEEE-852D-CC46-98B7-3C4FE6D0CB5A}" dt="2020-09-14T16:31:32.616" v="1943" actId="14100"/>
          <ac:spMkLst>
            <pc:docMk/>
            <pc:sldMk cId="2001608712" sldId="624"/>
            <ac:spMk id="9" creationId="{1FDBB7CF-2D79-9B47-91CE-AA31667EE211}"/>
          </ac:spMkLst>
        </pc:spChg>
        <pc:spChg chg="add mod">
          <ac:chgData name="OH YOUNGJEA" userId="004085827990ef31" providerId="LiveId" clId="{736FBEEE-852D-CC46-98B7-3C4FE6D0CB5A}" dt="2020-09-14T16:32:11.301" v="1955" actId="1038"/>
          <ac:spMkLst>
            <pc:docMk/>
            <pc:sldMk cId="2001608712" sldId="624"/>
            <ac:spMk id="10" creationId="{36091787-FB9B-2C4F-9E14-461FC73C3314}"/>
          </ac:spMkLst>
        </pc:spChg>
        <pc:picChg chg="add mod">
          <ac:chgData name="OH YOUNGJEA" userId="004085827990ef31" providerId="LiveId" clId="{736FBEEE-852D-CC46-98B7-3C4FE6D0CB5A}" dt="2020-09-14T16:31:53.646" v="1946" actId="1076"/>
          <ac:picMkLst>
            <pc:docMk/>
            <pc:sldMk cId="2001608712" sldId="624"/>
            <ac:picMk id="4" creationId="{C0637B1E-DA38-B94C-B3A8-FCCF2B3F42B9}"/>
          </ac:picMkLst>
        </pc:picChg>
        <pc:picChg chg="add mod">
          <ac:chgData name="OH YOUNGJEA" userId="004085827990ef31" providerId="LiveId" clId="{736FBEEE-852D-CC46-98B7-3C4FE6D0CB5A}" dt="2020-09-14T16:29:05.415" v="1894" actId="14100"/>
          <ac:picMkLst>
            <pc:docMk/>
            <pc:sldMk cId="2001608712" sldId="624"/>
            <ac:picMk id="5" creationId="{727BBA2D-BD35-4845-BBCF-C7839666B1FD}"/>
          </ac:picMkLst>
        </pc:picChg>
      </pc:sldChg>
      <pc:sldChg chg="addSp delSp modSp add mod">
        <pc:chgData name="OH YOUNGJEA" userId="004085827990ef31" providerId="LiveId" clId="{736FBEEE-852D-CC46-98B7-3C4FE6D0CB5A}" dt="2020-09-14T16:51:11.102" v="2076" actId="11529"/>
        <pc:sldMkLst>
          <pc:docMk/>
          <pc:sldMk cId="1215209614" sldId="625"/>
        </pc:sldMkLst>
        <pc:spChg chg="mod">
          <ac:chgData name="OH YOUNGJEA" userId="004085827990ef31" providerId="LiveId" clId="{736FBEEE-852D-CC46-98B7-3C4FE6D0CB5A}" dt="2020-09-14T16:32:48.140" v="1982" actId="20577"/>
          <ac:spMkLst>
            <pc:docMk/>
            <pc:sldMk cId="1215209614" sldId="625"/>
            <ac:spMk id="2" creationId="{D359A306-BCA2-EB4E-9574-42BDEFC16B35}"/>
          </ac:spMkLst>
        </pc:spChg>
        <pc:spChg chg="del">
          <ac:chgData name="OH YOUNGJEA" userId="004085827990ef31" providerId="LiveId" clId="{736FBEEE-852D-CC46-98B7-3C4FE6D0CB5A}" dt="2020-09-14T16:37:04.623" v="1984" actId="478"/>
          <ac:spMkLst>
            <pc:docMk/>
            <pc:sldMk cId="1215209614" sldId="625"/>
            <ac:spMk id="3" creationId="{96B521FE-037F-2145-AE6B-E50E1A834FB6}"/>
          </ac:spMkLst>
        </pc:spChg>
        <pc:spChg chg="add mod">
          <ac:chgData name="OH YOUNGJEA" userId="004085827990ef31" providerId="LiveId" clId="{736FBEEE-852D-CC46-98B7-3C4FE6D0CB5A}" dt="2020-09-14T16:50:57.166" v="2073" actId="1076"/>
          <ac:spMkLst>
            <pc:docMk/>
            <pc:sldMk cId="1215209614" sldId="625"/>
            <ac:spMk id="12" creationId="{D08EC91F-2B80-804D-BA32-06ED9628E57D}"/>
          </ac:spMkLst>
        </pc:spChg>
        <pc:picChg chg="add del mod">
          <ac:chgData name="OH YOUNGJEA" userId="004085827990ef31" providerId="LiveId" clId="{736FBEEE-852D-CC46-98B7-3C4FE6D0CB5A}" dt="2020-09-14T16:44:00.287" v="1990" actId="478"/>
          <ac:picMkLst>
            <pc:docMk/>
            <pc:sldMk cId="1215209614" sldId="625"/>
            <ac:picMk id="4" creationId="{5BCB1505-CE12-3944-9557-2D79863DB326}"/>
          </ac:picMkLst>
        </pc:picChg>
        <pc:picChg chg="add del mod">
          <ac:chgData name="OH YOUNGJEA" userId="004085827990ef31" providerId="LiveId" clId="{736FBEEE-852D-CC46-98B7-3C4FE6D0CB5A}" dt="2020-09-14T16:44:07.577" v="1993" actId="478"/>
          <ac:picMkLst>
            <pc:docMk/>
            <pc:sldMk cId="1215209614" sldId="625"/>
            <ac:picMk id="5" creationId="{C3217B98-4DC3-FF4E-9D09-24ADD284A3C0}"/>
          </ac:picMkLst>
        </pc:picChg>
        <pc:picChg chg="add del mod">
          <ac:chgData name="OH YOUNGJEA" userId="004085827990ef31" providerId="LiveId" clId="{736FBEEE-852D-CC46-98B7-3C4FE6D0CB5A}" dt="2020-09-14T16:48:43.190" v="2057" actId="478"/>
          <ac:picMkLst>
            <pc:docMk/>
            <pc:sldMk cId="1215209614" sldId="625"/>
            <ac:picMk id="6" creationId="{BFA1F25A-CFE9-394A-A60D-20CAFA1372A2}"/>
          </ac:picMkLst>
        </pc:picChg>
        <pc:picChg chg="add del mod">
          <ac:chgData name="OH YOUNGJEA" userId="004085827990ef31" providerId="LiveId" clId="{736FBEEE-852D-CC46-98B7-3C4FE6D0CB5A}" dt="2020-09-14T16:48:58.207" v="2062" actId="478"/>
          <ac:picMkLst>
            <pc:docMk/>
            <pc:sldMk cId="1215209614" sldId="625"/>
            <ac:picMk id="7" creationId="{91E88BB9-448F-FB49-A72F-D04ADBB17CF2}"/>
          </ac:picMkLst>
        </pc:picChg>
        <pc:picChg chg="add del mod">
          <ac:chgData name="OH YOUNGJEA" userId="004085827990ef31" providerId="LiveId" clId="{736FBEEE-852D-CC46-98B7-3C4FE6D0CB5A}" dt="2020-09-14T16:50:31.490" v="2067" actId="478"/>
          <ac:picMkLst>
            <pc:docMk/>
            <pc:sldMk cId="1215209614" sldId="625"/>
            <ac:picMk id="13" creationId="{37B5A95C-4859-2244-885D-F9BA3EDD38ED}"/>
          </ac:picMkLst>
        </pc:picChg>
        <pc:picChg chg="add mod">
          <ac:chgData name="OH YOUNGJEA" userId="004085827990ef31" providerId="LiveId" clId="{736FBEEE-852D-CC46-98B7-3C4FE6D0CB5A}" dt="2020-09-14T16:50:53.245" v="2072" actId="1076"/>
          <ac:picMkLst>
            <pc:docMk/>
            <pc:sldMk cId="1215209614" sldId="625"/>
            <ac:picMk id="14" creationId="{6206BBF4-C181-9245-B631-F02FBD9325F8}"/>
          </ac:picMkLst>
        </pc:picChg>
        <pc:picChg chg="add mod">
          <ac:chgData name="OH YOUNGJEA" userId="004085827990ef31" providerId="LiveId" clId="{736FBEEE-852D-CC46-98B7-3C4FE6D0CB5A}" dt="2020-09-14T16:51:02.141" v="2075" actId="1076"/>
          <ac:picMkLst>
            <pc:docMk/>
            <pc:sldMk cId="1215209614" sldId="625"/>
            <ac:picMk id="15" creationId="{6CDBBA7B-0E1F-9742-B16C-D785D80707FF}"/>
          </ac:picMkLst>
        </pc:picChg>
        <pc:cxnChg chg="add del mod">
          <ac:chgData name="OH YOUNGJEA" userId="004085827990ef31" providerId="LiveId" clId="{736FBEEE-852D-CC46-98B7-3C4FE6D0CB5A}" dt="2020-09-14T16:50:45.889" v="2071" actId="478"/>
          <ac:cxnSpMkLst>
            <pc:docMk/>
            <pc:sldMk cId="1215209614" sldId="625"/>
            <ac:cxnSpMk id="9" creationId="{54EE16F8-F3C0-9A4A-B937-40E44D373206}"/>
          </ac:cxnSpMkLst>
        </pc:cxnChg>
        <pc:cxnChg chg="add mod">
          <ac:chgData name="OH YOUNGJEA" userId="004085827990ef31" providerId="LiveId" clId="{736FBEEE-852D-CC46-98B7-3C4FE6D0CB5A}" dt="2020-09-14T16:51:00.123" v="2074" actId="1076"/>
          <ac:cxnSpMkLst>
            <pc:docMk/>
            <pc:sldMk cId="1215209614" sldId="625"/>
            <ac:cxnSpMk id="11" creationId="{C0024AA0-0BF5-5E41-9E3D-9B2DC46376AF}"/>
          </ac:cxnSpMkLst>
        </pc:cxnChg>
        <pc:cxnChg chg="add">
          <ac:chgData name="OH YOUNGJEA" userId="004085827990ef31" providerId="LiveId" clId="{736FBEEE-852D-CC46-98B7-3C4FE6D0CB5A}" dt="2020-09-14T16:51:11.102" v="2076" actId="11529"/>
          <ac:cxnSpMkLst>
            <pc:docMk/>
            <pc:sldMk cId="1215209614" sldId="625"/>
            <ac:cxnSpMk id="17" creationId="{9664F277-3D06-8F47-86E7-411A4D5D286D}"/>
          </ac:cxnSpMkLst>
        </pc:cxnChg>
      </pc:sldChg>
      <pc:sldChg chg="addSp delSp modSp add mod">
        <pc:chgData name="OH YOUNGJEA" userId="004085827990ef31" providerId="LiveId" clId="{736FBEEE-852D-CC46-98B7-3C4FE6D0CB5A}" dt="2020-09-14T17:28:18.036" v="2710" actId="20577"/>
        <pc:sldMkLst>
          <pc:docMk/>
          <pc:sldMk cId="3134707292" sldId="626"/>
        </pc:sldMkLst>
        <pc:spChg chg="mod">
          <ac:chgData name="OH YOUNGJEA" userId="004085827990ef31" providerId="LiveId" clId="{736FBEEE-852D-CC46-98B7-3C4FE6D0CB5A}" dt="2020-09-14T17:28:18.036" v="2710" actId="20577"/>
          <ac:spMkLst>
            <pc:docMk/>
            <pc:sldMk cId="3134707292" sldId="626"/>
            <ac:spMk id="2" creationId="{6E47206C-9E49-EC47-9061-4DD99009E4A5}"/>
          </ac:spMkLst>
        </pc:spChg>
        <pc:spChg chg="del">
          <ac:chgData name="OH YOUNGJEA" userId="004085827990ef31" providerId="LiveId" clId="{736FBEEE-852D-CC46-98B7-3C4FE6D0CB5A}" dt="2020-09-14T16:23:20.041" v="1770"/>
          <ac:spMkLst>
            <pc:docMk/>
            <pc:sldMk cId="3134707292" sldId="626"/>
            <ac:spMk id="3" creationId="{5F6B37ED-4741-A644-A775-FD98AF0138E2}"/>
          </ac:spMkLst>
        </pc:spChg>
        <pc:picChg chg="add mod">
          <ac:chgData name="OH YOUNGJEA" userId="004085827990ef31" providerId="LiveId" clId="{736FBEEE-852D-CC46-98B7-3C4FE6D0CB5A}" dt="2020-09-14T16:25:16.493" v="1857" actId="14100"/>
          <ac:picMkLst>
            <pc:docMk/>
            <pc:sldMk cId="3134707292" sldId="626"/>
            <ac:picMk id="4" creationId="{F98F3FA1-164B-BD42-B70D-263558EE9B9C}"/>
          </ac:picMkLst>
        </pc:picChg>
        <pc:picChg chg="add mod">
          <ac:chgData name="OH YOUNGJEA" userId="004085827990ef31" providerId="LiveId" clId="{736FBEEE-852D-CC46-98B7-3C4FE6D0CB5A}" dt="2020-09-14T16:27:31.692" v="1882" actId="1076"/>
          <ac:picMkLst>
            <pc:docMk/>
            <pc:sldMk cId="3134707292" sldId="626"/>
            <ac:picMk id="5" creationId="{A1108F87-538E-C04A-8F50-A13FF3764817}"/>
          </ac:picMkLst>
        </pc:picChg>
        <pc:picChg chg="add mod">
          <ac:chgData name="OH YOUNGJEA" userId="004085827990ef31" providerId="LiveId" clId="{736FBEEE-852D-CC46-98B7-3C4FE6D0CB5A}" dt="2020-09-14T16:27:07.849" v="1865" actId="14100"/>
          <ac:picMkLst>
            <pc:docMk/>
            <pc:sldMk cId="3134707292" sldId="626"/>
            <ac:picMk id="6" creationId="{42C10E97-1C69-5A4E-B457-D66B4434CE37}"/>
          </ac:picMkLst>
        </pc:picChg>
      </pc:sldChg>
      <pc:sldChg chg="addSp modSp add mod">
        <pc:chgData name="OH YOUNGJEA" userId="004085827990ef31" providerId="LiveId" clId="{736FBEEE-852D-CC46-98B7-3C4FE6D0CB5A}" dt="2020-09-14T17:09:49.779" v="2338" actId="20577"/>
        <pc:sldMkLst>
          <pc:docMk/>
          <pc:sldMk cId="2920363299" sldId="627"/>
        </pc:sldMkLst>
        <pc:spChg chg="mod">
          <ac:chgData name="OH YOUNGJEA" userId="004085827990ef31" providerId="LiveId" clId="{736FBEEE-852D-CC46-98B7-3C4FE6D0CB5A}" dt="2020-09-14T17:09:49.779" v="2338" actId="20577"/>
          <ac:spMkLst>
            <pc:docMk/>
            <pc:sldMk cId="2920363299" sldId="627"/>
            <ac:spMk id="2" creationId="{BC7C7B9E-70D1-E648-8F93-3C3B51A14905}"/>
          </ac:spMkLst>
        </pc:spChg>
        <pc:spChg chg="mod">
          <ac:chgData name="OH YOUNGJEA" userId="004085827990ef31" providerId="LiveId" clId="{736FBEEE-852D-CC46-98B7-3C4FE6D0CB5A}" dt="2020-09-14T17:09:19.564" v="2321" actId="20577"/>
          <ac:spMkLst>
            <pc:docMk/>
            <pc:sldMk cId="2920363299" sldId="627"/>
            <ac:spMk id="3" creationId="{A6AD8D3C-1CCD-8D4B-B19A-7161C5C41805}"/>
          </ac:spMkLst>
        </pc:spChg>
        <pc:picChg chg="add mod">
          <ac:chgData name="OH YOUNGJEA" userId="004085827990ef31" providerId="LiveId" clId="{736FBEEE-852D-CC46-98B7-3C4FE6D0CB5A}" dt="2020-09-14T17:09:29.727" v="2324" actId="1076"/>
          <ac:picMkLst>
            <pc:docMk/>
            <pc:sldMk cId="2920363299" sldId="627"/>
            <ac:picMk id="4" creationId="{2750996E-BC5A-5E47-A70F-1B2B2CB46878}"/>
          </ac:picMkLst>
        </pc:picChg>
        <pc:picChg chg="add mod">
          <ac:chgData name="OH YOUNGJEA" userId="004085827990ef31" providerId="LiveId" clId="{736FBEEE-852D-CC46-98B7-3C4FE6D0CB5A}" dt="2020-09-14T17:09:26.059" v="2322" actId="1076"/>
          <ac:picMkLst>
            <pc:docMk/>
            <pc:sldMk cId="2920363299" sldId="627"/>
            <ac:picMk id="5" creationId="{A7C491D3-5944-2A42-9429-010C21772E20}"/>
          </ac:picMkLst>
        </pc:picChg>
        <pc:picChg chg="add mod">
          <ac:chgData name="OH YOUNGJEA" userId="004085827990ef31" providerId="LiveId" clId="{736FBEEE-852D-CC46-98B7-3C4FE6D0CB5A}" dt="2020-09-14T17:09:31.328" v="2325" actId="1076"/>
          <ac:picMkLst>
            <pc:docMk/>
            <pc:sldMk cId="2920363299" sldId="627"/>
            <ac:picMk id="6" creationId="{6BD76660-5332-6A4B-90B0-0C4DF4580004}"/>
          </ac:picMkLst>
        </pc:picChg>
        <pc:picChg chg="add mod">
          <ac:chgData name="OH YOUNGJEA" userId="004085827990ef31" providerId="LiveId" clId="{736FBEEE-852D-CC46-98B7-3C4FE6D0CB5A}" dt="2020-09-14T17:09:27.960" v="2323" actId="1076"/>
          <ac:picMkLst>
            <pc:docMk/>
            <pc:sldMk cId="2920363299" sldId="627"/>
            <ac:picMk id="7" creationId="{D508704E-1E4C-0441-98D3-1644307223BE}"/>
          </ac:picMkLst>
        </pc:picChg>
      </pc:sldChg>
      <pc:sldChg chg="addSp delSp modSp add mod">
        <pc:chgData name="OH YOUNGJEA" userId="004085827990ef31" providerId="LiveId" clId="{736FBEEE-852D-CC46-98B7-3C4FE6D0CB5A}" dt="2020-09-14T17:25:34.685" v="2673" actId="11529"/>
        <pc:sldMkLst>
          <pc:docMk/>
          <pc:sldMk cId="3857313248" sldId="628"/>
        </pc:sldMkLst>
        <pc:spChg chg="mod">
          <ac:chgData name="OH YOUNGJEA" userId="004085827990ef31" providerId="LiveId" clId="{736FBEEE-852D-CC46-98B7-3C4FE6D0CB5A}" dt="2020-09-14T17:15:55.401" v="2425" actId="14100"/>
          <ac:spMkLst>
            <pc:docMk/>
            <pc:sldMk cId="3857313248" sldId="628"/>
            <ac:spMk id="2" creationId="{BC7C7B9E-70D1-E648-8F93-3C3B51A14905}"/>
          </ac:spMkLst>
        </pc:spChg>
        <pc:spChg chg="del mod">
          <ac:chgData name="OH YOUNGJEA" userId="004085827990ef31" providerId="LiveId" clId="{736FBEEE-852D-CC46-98B7-3C4FE6D0CB5A}" dt="2020-09-14T17:11:26.031" v="2419" actId="478"/>
          <ac:spMkLst>
            <pc:docMk/>
            <pc:sldMk cId="3857313248" sldId="628"/>
            <ac:spMk id="3" creationId="{A6AD8D3C-1CCD-8D4B-B19A-7161C5C41805}"/>
          </ac:spMkLst>
        </pc:spChg>
        <pc:spChg chg="add mod">
          <ac:chgData name="OH YOUNGJEA" userId="004085827990ef31" providerId="LiveId" clId="{736FBEEE-852D-CC46-98B7-3C4FE6D0CB5A}" dt="2020-09-14T17:19:04.471" v="2456" actId="1076"/>
          <ac:spMkLst>
            <pc:docMk/>
            <pc:sldMk cId="3857313248" sldId="628"/>
            <ac:spMk id="11" creationId="{7B076682-15C5-0E41-B64A-BDB46648AF58}"/>
          </ac:spMkLst>
        </pc:spChg>
        <pc:spChg chg="add mod">
          <ac:chgData name="OH YOUNGJEA" userId="004085827990ef31" providerId="LiveId" clId="{736FBEEE-852D-CC46-98B7-3C4FE6D0CB5A}" dt="2020-09-14T17:20:29.102" v="2466" actId="20577"/>
          <ac:spMkLst>
            <pc:docMk/>
            <pc:sldMk cId="3857313248" sldId="628"/>
            <ac:spMk id="16" creationId="{B4F9E831-F7F7-4443-A35A-A87D0FFFF5F6}"/>
          </ac:spMkLst>
        </pc:spChg>
        <pc:spChg chg="add mod">
          <ac:chgData name="OH YOUNGJEA" userId="004085827990ef31" providerId="LiveId" clId="{736FBEEE-852D-CC46-98B7-3C4FE6D0CB5A}" dt="2020-09-14T17:23:51.281" v="2575" actId="1076"/>
          <ac:spMkLst>
            <pc:docMk/>
            <pc:sldMk cId="3857313248" sldId="628"/>
            <ac:spMk id="23" creationId="{A41D499B-11C5-964B-BE02-79569AFD079F}"/>
          </ac:spMkLst>
        </pc:spChg>
        <pc:spChg chg="add mod">
          <ac:chgData name="OH YOUNGJEA" userId="004085827990ef31" providerId="LiveId" clId="{736FBEEE-852D-CC46-98B7-3C4FE6D0CB5A}" dt="2020-09-14T17:23:33.350" v="2533" actId="1076"/>
          <ac:spMkLst>
            <pc:docMk/>
            <pc:sldMk cId="3857313248" sldId="628"/>
            <ac:spMk id="24" creationId="{6CB1140E-AB1C-4C4A-BF7B-6B85CFC7E86D}"/>
          </ac:spMkLst>
        </pc:spChg>
        <pc:spChg chg="add mod">
          <ac:chgData name="OH YOUNGJEA" userId="004085827990ef31" providerId="LiveId" clId="{736FBEEE-852D-CC46-98B7-3C4FE6D0CB5A}" dt="2020-09-14T17:24:02.014" v="2583" actId="1035"/>
          <ac:spMkLst>
            <pc:docMk/>
            <pc:sldMk cId="3857313248" sldId="628"/>
            <ac:spMk id="25" creationId="{FA2DA4DF-D8BD-584D-A3E4-19FDB12EB671}"/>
          </ac:spMkLst>
        </pc:spChg>
        <pc:spChg chg="add mod">
          <ac:chgData name="OH YOUNGJEA" userId="004085827990ef31" providerId="LiveId" clId="{736FBEEE-852D-CC46-98B7-3C4FE6D0CB5A}" dt="2020-09-14T17:23:58.881" v="2581" actId="1035"/>
          <ac:spMkLst>
            <pc:docMk/>
            <pc:sldMk cId="3857313248" sldId="628"/>
            <ac:spMk id="26" creationId="{9CDC178B-9329-3942-B572-B3FAA31C067E}"/>
          </ac:spMkLst>
        </pc:spChg>
        <pc:spChg chg="add mod">
          <ac:chgData name="OH YOUNGJEA" userId="004085827990ef31" providerId="LiveId" clId="{736FBEEE-852D-CC46-98B7-3C4FE6D0CB5A}" dt="2020-09-14T17:24:27.728" v="2627" actId="20577"/>
          <ac:spMkLst>
            <pc:docMk/>
            <pc:sldMk cId="3857313248" sldId="628"/>
            <ac:spMk id="27" creationId="{D236E610-6966-9B4F-A6F7-6A265AC3CA2D}"/>
          </ac:spMkLst>
        </pc:spChg>
        <pc:spChg chg="add del mod">
          <ac:chgData name="OH YOUNGJEA" userId="004085827990ef31" providerId="LiveId" clId="{736FBEEE-852D-CC46-98B7-3C4FE6D0CB5A}" dt="2020-09-14T17:25:08.852" v="2630"/>
          <ac:spMkLst>
            <pc:docMk/>
            <pc:sldMk cId="3857313248" sldId="628"/>
            <ac:spMk id="30" creationId="{D5FA106D-69E8-CD43-B0AA-623FD745004D}"/>
          </ac:spMkLst>
        </pc:spChg>
        <pc:spChg chg="add mod">
          <ac:chgData name="OH YOUNGJEA" userId="004085827990ef31" providerId="LiveId" clId="{736FBEEE-852D-CC46-98B7-3C4FE6D0CB5A}" dt="2020-09-14T17:25:19.305" v="2672" actId="1036"/>
          <ac:spMkLst>
            <pc:docMk/>
            <pc:sldMk cId="3857313248" sldId="628"/>
            <ac:spMk id="31" creationId="{366EC1E7-1DFA-6548-A09F-4E2E3FEB3422}"/>
          </ac:spMkLst>
        </pc:spChg>
        <pc:picChg chg="add del mod">
          <ac:chgData name="OH YOUNGJEA" userId="004085827990ef31" providerId="LiveId" clId="{736FBEEE-852D-CC46-98B7-3C4FE6D0CB5A}" dt="2020-09-14T17:16:34.686" v="2429" actId="478"/>
          <ac:picMkLst>
            <pc:docMk/>
            <pc:sldMk cId="3857313248" sldId="628"/>
            <ac:picMk id="4" creationId="{336CB512-BFCF-C04B-9821-67543D927730}"/>
          </ac:picMkLst>
        </pc:picChg>
        <pc:picChg chg="add del mod">
          <ac:chgData name="OH YOUNGJEA" userId="004085827990ef31" providerId="LiveId" clId="{736FBEEE-852D-CC46-98B7-3C4FE6D0CB5A}" dt="2020-09-14T17:16:33.040" v="2428" actId="478"/>
          <ac:picMkLst>
            <pc:docMk/>
            <pc:sldMk cId="3857313248" sldId="628"/>
            <ac:picMk id="5" creationId="{49DA002B-44CD-AA42-B3EB-4CD950FF593A}"/>
          </ac:picMkLst>
        </pc:picChg>
        <pc:picChg chg="add mod">
          <ac:chgData name="OH YOUNGJEA" userId="004085827990ef31" providerId="LiveId" clId="{736FBEEE-852D-CC46-98B7-3C4FE6D0CB5A}" dt="2020-09-14T17:17:37.461" v="2438" actId="1076"/>
          <ac:picMkLst>
            <pc:docMk/>
            <pc:sldMk cId="3857313248" sldId="628"/>
            <ac:picMk id="6" creationId="{D6BF96B9-7539-A54F-8E39-28C66FB7056D}"/>
          </ac:picMkLst>
        </pc:picChg>
        <pc:picChg chg="add del mod">
          <ac:chgData name="OH YOUNGJEA" userId="004085827990ef31" providerId="LiveId" clId="{736FBEEE-852D-CC46-98B7-3C4FE6D0CB5A}" dt="2020-09-14T17:17:41.215" v="2439" actId="478"/>
          <ac:picMkLst>
            <pc:docMk/>
            <pc:sldMk cId="3857313248" sldId="628"/>
            <ac:picMk id="7" creationId="{6535D9E5-1DE6-6349-BD7E-430B508A418F}"/>
          </ac:picMkLst>
        </pc:picChg>
        <pc:picChg chg="add mod">
          <ac:chgData name="OH YOUNGJEA" userId="004085827990ef31" providerId="LiveId" clId="{736FBEEE-852D-CC46-98B7-3C4FE6D0CB5A}" dt="2020-09-14T17:18:11.822" v="2445" actId="14100"/>
          <ac:picMkLst>
            <pc:docMk/>
            <pc:sldMk cId="3857313248" sldId="628"/>
            <ac:picMk id="8" creationId="{FBD0F679-A97F-474A-A02B-0396681BBE74}"/>
          </ac:picMkLst>
        </pc:picChg>
        <pc:cxnChg chg="add">
          <ac:chgData name="OH YOUNGJEA" userId="004085827990ef31" providerId="LiveId" clId="{736FBEEE-852D-CC46-98B7-3C4FE6D0CB5A}" dt="2020-09-14T17:18:50.712" v="2446" actId="11529"/>
          <ac:cxnSpMkLst>
            <pc:docMk/>
            <pc:sldMk cId="3857313248" sldId="628"/>
            <ac:cxnSpMk id="10" creationId="{2FE5CF04-92E5-D94F-B978-852BF6B4B4BA}"/>
          </ac:cxnSpMkLst>
        </pc:cxnChg>
        <pc:cxnChg chg="add">
          <ac:chgData name="OH YOUNGJEA" userId="004085827990ef31" providerId="LiveId" clId="{736FBEEE-852D-CC46-98B7-3C4FE6D0CB5A}" dt="2020-09-14T17:19:22.203" v="2457" actId="11529"/>
          <ac:cxnSpMkLst>
            <pc:docMk/>
            <pc:sldMk cId="3857313248" sldId="628"/>
            <ac:cxnSpMk id="13" creationId="{F0FB7D28-70FE-FC4D-807A-99575A677635}"/>
          </ac:cxnSpMkLst>
        </pc:cxnChg>
        <pc:cxnChg chg="add del">
          <ac:chgData name="OH YOUNGJEA" userId="004085827990ef31" providerId="LiveId" clId="{736FBEEE-852D-CC46-98B7-3C4FE6D0CB5A}" dt="2020-09-14T17:20:05.065" v="2459" actId="478"/>
          <ac:cxnSpMkLst>
            <pc:docMk/>
            <pc:sldMk cId="3857313248" sldId="628"/>
            <ac:cxnSpMk id="15" creationId="{F579E086-3EF5-DE4A-B3B7-CB7984267D3C}"/>
          </ac:cxnSpMkLst>
        </pc:cxnChg>
        <pc:cxnChg chg="add">
          <ac:chgData name="OH YOUNGJEA" userId="004085827990ef31" providerId="LiveId" clId="{736FBEEE-852D-CC46-98B7-3C4FE6D0CB5A}" dt="2020-09-14T17:20:49.209" v="2467" actId="11529"/>
          <ac:cxnSpMkLst>
            <pc:docMk/>
            <pc:sldMk cId="3857313248" sldId="628"/>
            <ac:cxnSpMk id="18" creationId="{EC92CBE1-FD6A-7A4D-9C2C-1A7E2EDB54B3}"/>
          </ac:cxnSpMkLst>
        </pc:cxnChg>
        <pc:cxnChg chg="add del">
          <ac:chgData name="OH YOUNGJEA" userId="004085827990ef31" providerId="LiveId" clId="{736FBEEE-852D-CC46-98B7-3C4FE6D0CB5A}" dt="2020-09-14T17:21:45.469" v="2469" actId="478"/>
          <ac:cxnSpMkLst>
            <pc:docMk/>
            <pc:sldMk cId="3857313248" sldId="628"/>
            <ac:cxnSpMk id="20" creationId="{E2FB0160-1DEF-7C43-8060-2F860FD98506}"/>
          </ac:cxnSpMkLst>
        </pc:cxnChg>
        <pc:cxnChg chg="add">
          <ac:chgData name="OH YOUNGJEA" userId="004085827990ef31" providerId="LiveId" clId="{736FBEEE-852D-CC46-98B7-3C4FE6D0CB5A}" dt="2020-09-14T17:22:06.360" v="2470" actId="11529"/>
          <ac:cxnSpMkLst>
            <pc:docMk/>
            <pc:sldMk cId="3857313248" sldId="628"/>
            <ac:cxnSpMk id="22" creationId="{33EE5A84-AF05-114B-9568-5FDC0A877CB5}"/>
          </ac:cxnSpMkLst>
        </pc:cxnChg>
        <pc:cxnChg chg="add">
          <ac:chgData name="OH YOUNGJEA" userId="004085827990ef31" providerId="LiveId" clId="{736FBEEE-852D-CC46-98B7-3C4FE6D0CB5A}" dt="2020-09-14T17:24:58.405" v="2628" actId="11529"/>
          <ac:cxnSpMkLst>
            <pc:docMk/>
            <pc:sldMk cId="3857313248" sldId="628"/>
            <ac:cxnSpMk id="29" creationId="{1B1ECCFC-CFC8-C742-8B07-1F307173236F}"/>
          </ac:cxnSpMkLst>
        </pc:cxnChg>
        <pc:cxnChg chg="add">
          <ac:chgData name="OH YOUNGJEA" userId="004085827990ef31" providerId="LiveId" clId="{736FBEEE-852D-CC46-98B7-3C4FE6D0CB5A}" dt="2020-09-14T17:25:34.685" v="2673" actId="11529"/>
          <ac:cxnSpMkLst>
            <pc:docMk/>
            <pc:sldMk cId="3857313248" sldId="628"/>
            <ac:cxnSpMk id="33" creationId="{9070A800-A93E-EE49-B1EF-A9F71EDA347F}"/>
          </ac:cxnSpMkLst>
        </pc:cxnChg>
      </pc:sldChg>
      <pc:sldChg chg="addSp delSp modSp add mod">
        <pc:chgData name="OH YOUNGJEA" userId="004085827990ef31" providerId="LiveId" clId="{736FBEEE-852D-CC46-98B7-3C4FE6D0CB5A}" dt="2020-09-14T17:35:37.017" v="2764" actId="1076"/>
        <pc:sldMkLst>
          <pc:docMk/>
          <pc:sldMk cId="1711965120" sldId="629"/>
        </pc:sldMkLst>
        <pc:spChg chg="mod">
          <ac:chgData name="OH YOUNGJEA" userId="004085827990ef31" providerId="LiveId" clId="{736FBEEE-852D-CC46-98B7-3C4FE6D0CB5A}" dt="2020-09-14T17:35:03.229" v="2752" actId="14100"/>
          <ac:spMkLst>
            <pc:docMk/>
            <pc:sldMk cId="1711965120" sldId="629"/>
            <ac:spMk id="2" creationId="{BC7C7B9E-70D1-E648-8F93-3C3B51A14905}"/>
          </ac:spMkLst>
        </pc:spChg>
        <pc:spChg chg="del">
          <ac:chgData name="OH YOUNGJEA" userId="004085827990ef31" providerId="LiveId" clId="{736FBEEE-852D-CC46-98B7-3C4FE6D0CB5A}" dt="2020-09-14T17:30:41.713" v="2727" actId="478"/>
          <ac:spMkLst>
            <pc:docMk/>
            <pc:sldMk cId="1711965120" sldId="629"/>
            <ac:spMk id="3" creationId="{A6AD8D3C-1CCD-8D4B-B19A-7161C5C41805}"/>
          </ac:spMkLst>
        </pc:spChg>
        <pc:picChg chg="add mod">
          <ac:chgData name="OH YOUNGJEA" userId="004085827990ef31" providerId="LiveId" clId="{736FBEEE-852D-CC46-98B7-3C4FE6D0CB5A}" dt="2020-09-14T17:35:12.889" v="2758" actId="1076"/>
          <ac:picMkLst>
            <pc:docMk/>
            <pc:sldMk cId="1711965120" sldId="629"/>
            <ac:picMk id="4" creationId="{164021D4-2CD7-7045-838B-F9C71C2AADCB}"/>
          </ac:picMkLst>
        </pc:picChg>
        <pc:picChg chg="add del mod">
          <ac:chgData name="OH YOUNGJEA" userId="004085827990ef31" providerId="LiveId" clId="{736FBEEE-852D-CC46-98B7-3C4FE6D0CB5A}" dt="2020-09-14T17:31:24.718" v="2736" actId="478"/>
          <ac:picMkLst>
            <pc:docMk/>
            <pc:sldMk cId="1711965120" sldId="629"/>
            <ac:picMk id="5" creationId="{3236F5B6-F625-5846-9961-0EECB1A1931A}"/>
          </ac:picMkLst>
        </pc:picChg>
        <pc:picChg chg="add mod">
          <ac:chgData name="OH YOUNGJEA" userId="004085827990ef31" providerId="LiveId" clId="{736FBEEE-852D-CC46-98B7-3C4FE6D0CB5A}" dt="2020-09-14T17:35:33.611" v="2763" actId="1076"/>
          <ac:picMkLst>
            <pc:docMk/>
            <pc:sldMk cId="1711965120" sldId="629"/>
            <ac:picMk id="6" creationId="{C332EE09-D551-8A4C-9028-0264779ED2AD}"/>
          </ac:picMkLst>
        </pc:picChg>
        <pc:picChg chg="add mod">
          <ac:chgData name="OH YOUNGJEA" userId="004085827990ef31" providerId="LiveId" clId="{736FBEEE-852D-CC46-98B7-3C4FE6D0CB5A}" dt="2020-09-14T17:35:37.017" v="2764" actId="1076"/>
          <ac:picMkLst>
            <pc:docMk/>
            <pc:sldMk cId="1711965120" sldId="629"/>
            <ac:picMk id="7" creationId="{AFD30E3E-1D43-9B47-B29F-91674CA4A13D}"/>
          </ac:picMkLst>
        </pc:picChg>
        <pc:picChg chg="add mod">
          <ac:chgData name="OH YOUNGJEA" userId="004085827990ef31" providerId="LiveId" clId="{736FBEEE-852D-CC46-98B7-3C4FE6D0CB5A}" dt="2020-09-14T17:35:18.184" v="2759" actId="14100"/>
          <ac:picMkLst>
            <pc:docMk/>
            <pc:sldMk cId="1711965120" sldId="629"/>
            <ac:picMk id="8" creationId="{191ADA46-6660-684D-846A-A86943133EC3}"/>
          </ac:picMkLst>
        </pc:picChg>
      </pc:sldChg>
      <pc:sldChg chg="addSp delSp modSp add mod">
        <pc:chgData name="OH YOUNGJEA" userId="004085827990ef31" providerId="LiveId" clId="{736FBEEE-852D-CC46-98B7-3C4FE6D0CB5A}" dt="2020-09-14T17:43:45.510" v="2855" actId="1076"/>
        <pc:sldMkLst>
          <pc:docMk/>
          <pc:sldMk cId="3340479815" sldId="630"/>
        </pc:sldMkLst>
        <pc:spChg chg="mod">
          <ac:chgData name="OH YOUNGJEA" userId="004085827990ef31" providerId="LiveId" clId="{736FBEEE-852D-CC46-98B7-3C4FE6D0CB5A}" dt="2020-09-14T17:43:45.510" v="2855" actId="1076"/>
          <ac:spMkLst>
            <pc:docMk/>
            <pc:sldMk cId="3340479815" sldId="630"/>
            <ac:spMk id="2" creationId="{BC7C7B9E-70D1-E648-8F93-3C3B51A14905}"/>
          </ac:spMkLst>
        </pc:spChg>
        <pc:spChg chg="del">
          <ac:chgData name="OH YOUNGJEA" userId="004085827990ef31" providerId="LiveId" clId="{736FBEEE-852D-CC46-98B7-3C4FE6D0CB5A}" dt="2020-09-14T17:40:46.540" v="2765"/>
          <ac:spMkLst>
            <pc:docMk/>
            <pc:sldMk cId="3340479815" sldId="630"/>
            <ac:spMk id="3" creationId="{A6AD8D3C-1CCD-8D4B-B19A-7161C5C41805}"/>
          </ac:spMkLst>
        </pc:spChg>
        <pc:picChg chg="add mod">
          <ac:chgData name="OH YOUNGJEA" userId="004085827990ef31" providerId="LiveId" clId="{736FBEEE-852D-CC46-98B7-3C4FE6D0CB5A}" dt="2020-09-14T17:41:37.642" v="2785" actId="1076"/>
          <ac:picMkLst>
            <pc:docMk/>
            <pc:sldMk cId="3340479815" sldId="630"/>
            <ac:picMk id="4" creationId="{2DD2388C-B40B-E349-B409-909C487C2455}"/>
          </ac:picMkLst>
        </pc:picChg>
        <pc:picChg chg="add mod">
          <ac:chgData name="OH YOUNGJEA" userId="004085827990ef31" providerId="LiveId" clId="{736FBEEE-852D-CC46-98B7-3C4FE6D0CB5A}" dt="2020-09-14T17:41:34.148" v="2784" actId="1076"/>
          <ac:picMkLst>
            <pc:docMk/>
            <pc:sldMk cId="3340479815" sldId="630"/>
            <ac:picMk id="5" creationId="{7DADB480-8DA8-CB44-93CE-8403E46AFA78}"/>
          </ac:picMkLst>
        </pc:picChg>
        <pc:cxnChg chg="add mod">
          <ac:chgData name="OH YOUNGJEA" userId="004085827990ef31" providerId="LiveId" clId="{736FBEEE-852D-CC46-98B7-3C4FE6D0CB5A}" dt="2020-09-14T17:42:10.491" v="2792" actId="692"/>
          <ac:cxnSpMkLst>
            <pc:docMk/>
            <pc:sldMk cId="3340479815" sldId="630"/>
            <ac:cxnSpMk id="7" creationId="{FD40A96E-AC5E-9C4E-85AD-47E1D53FEFD1}"/>
          </ac:cxnSpMkLst>
        </pc:cxnChg>
        <pc:cxnChg chg="add mod">
          <ac:chgData name="OH YOUNGJEA" userId="004085827990ef31" providerId="LiveId" clId="{736FBEEE-852D-CC46-98B7-3C4FE6D0CB5A}" dt="2020-09-14T17:42:45.903" v="2802" actId="692"/>
          <ac:cxnSpMkLst>
            <pc:docMk/>
            <pc:sldMk cId="3340479815" sldId="630"/>
            <ac:cxnSpMk id="9" creationId="{1FE51904-DB1D-3543-89C2-A3391AFEAEA6}"/>
          </ac:cxnSpMkLst>
        </pc:cxnChg>
      </pc:sldChg>
      <pc:sldChg chg="addSp delSp modSp add mod">
        <pc:chgData name="OH YOUNGJEA" userId="004085827990ef31" providerId="LiveId" clId="{736FBEEE-852D-CC46-98B7-3C4FE6D0CB5A}" dt="2020-09-14T23:24:23.268" v="3292" actId="1076"/>
        <pc:sldMkLst>
          <pc:docMk/>
          <pc:sldMk cId="3833854996" sldId="631"/>
        </pc:sldMkLst>
        <pc:spChg chg="mod">
          <ac:chgData name="OH YOUNGJEA" userId="004085827990ef31" providerId="LiveId" clId="{736FBEEE-852D-CC46-98B7-3C4FE6D0CB5A}" dt="2020-09-14T17:50:33.824" v="2927" actId="14100"/>
          <ac:spMkLst>
            <pc:docMk/>
            <pc:sldMk cId="3833854996" sldId="631"/>
            <ac:spMk id="2" creationId="{AA320851-F1DC-B74D-B1B8-F785112CF155}"/>
          </ac:spMkLst>
        </pc:spChg>
        <pc:spChg chg="del">
          <ac:chgData name="OH YOUNGJEA" userId="004085827990ef31" providerId="LiveId" clId="{736FBEEE-852D-CC46-98B7-3C4FE6D0CB5A}" dt="2020-09-14T17:50:20.944" v="2923" actId="478"/>
          <ac:spMkLst>
            <pc:docMk/>
            <pc:sldMk cId="3833854996" sldId="631"/>
            <ac:spMk id="3" creationId="{625ACCD0-057F-7E4F-BAD6-21AFB8472C34}"/>
          </ac:spMkLst>
        </pc:spChg>
        <pc:spChg chg="add mod">
          <ac:chgData name="OH YOUNGJEA" userId="004085827990ef31" providerId="LiveId" clId="{736FBEEE-852D-CC46-98B7-3C4FE6D0CB5A}" dt="2020-09-14T23:11:39.336" v="3114" actId="1035"/>
          <ac:spMkLst>
            <pc:docMk/>
            <pc:sldMk cId="3833854996" sldId="631"/>
            <ac:spMk id="12" creationId="{FB027E0B-6B80-DB4F-9FA4-B7E72C06CCEA}"/>
          </ac:spMkLst>
        </pc:spChg>
        <pc:spChg chg="add mod">
          <ac:chgData name="OH YOUNGJEA" userId="004085827990ef31" providerId="LiveId" clId="{736FBEEE-852D-CC46-98B7-3C4FE6D0CB5A}" dt="2020-09-14T23:11:44.996" v="3124" actId="1036"/>
          <ac:spMkLst>
            <pc:docMk/>
            <pc:sldMk cId="3833854996" sldId="631"/>
            <ac:spMk id="13" creationId="{5233D80C-AB48-534A-A500-BFC4400D5C1E}"/>
          </ac:spMkLst>
        </pc:spChg>
        <pc:spChg chg="add mod">
          <ac:chgData name="OH YOUNGJEA" userId="004085827990ef31" providerId="LiveId" clId="{736FBEEE-852D-CC46-98B7-3C4FE6D0CB5A}" dt="2020-09-14T23:08:31.185" v="3051" actId="1076"/>
          <ac:spMkLst>
            <pc:docMk/>
            <pc:sldMk cId="3833854996" sldId="631"/>
            <ac:spMk id="14" creationId="{3873D5EE-012B-3040-9AE7-CF64118348FE}"/>
          </ac:spMkLst>
        </pc:spChg>
        <pc:spChg chg="add mod">
          <ac:chgData name="OH YOUNGJEA" userId="004085827990ef31" providerId="LiveId" clId="{736FBEEE-852D-CC46-98B7-3C4FE6D0CB5A}" dt="2020-09-14T23:09:18.630" v="3064" actId="1076"/>
          <ac:spMkLst>
            <pc:docMk/>
            <pc:sldMk cId="3833854996" sldId="631"/>
            <ac:spMk id="15" creationId="{64A4CA0C-BD98-0B4C-A053-F7A50F139963}"/>
          </ac:spMkLst>
        </pc:spChg>
        <pc:spChg chg="add mod">
          <ac:chgData name="OH YOUNGJEA" userId="004085827990ef31" providerId="LiveId" clId="{736FBEEE-852D-CC46-98B7-3C4FE6D0CB5A}" dt="2020-09-14T23:09:33.691" v="3071" actId="1076"/>
          <ac:spMkLst>
            <pc:docMk/>
            <pc:sldMk cId="3833854996" sldId="631"/>
            <ac:spMk id="16" creationId="{ED19FC72-5C2D-804E-8F8D-9BE009E67AD7}"/>
          </ac:spMkLst>
        </pc:spChg>
        <pc:spChg chg="add mod">
          <ac:chgData name="OH YOUNGJEA" userId="004085827990ef31" providerId="LiveId" clId="{736FBEEE-852D-CC46-98B7-3C4FE6D0CB5A}" dt="2020-09-14T23:10:23.797" v="3083" actId="20577"/>
          <ac:spMkLst>
            <pc:docMk/>
            <pc:sldMk cId="3833854996" sldId="631"/>
            <ac:spMk id="17" creationId="{A7C90960-62C1-784A-BB2B-A094371EC7E7}"/>
          </ac:spMkLst>
        </pc:spChg>
        <pc:spChg chg="add mod">
          <ac:chgData name="OH YOUNGJEA" userId="004085827990ef31" providerId="LiveId" clId="{736FBEEE-852D-CC46-98B7-3C4FE6D0CB5A}" dt="2020-09-14T23:16:44.732" v="3155" actId="1076"/>
          <ac:spMkLst>
            <pc:docMk/>
            <pc:sldMk cId="3833854996" sldId="631"/>
            <ac:spMk id="23" creationId="{FA1FF137-0ACE-CB4A-84D7-3C7282CE6456}"/>
          </ac:spMkLst>
        </pc:spChg>
        <pc:spChg chg="add mod">
          <ac:chgData name="OH YOUNGJEA" userId="004085827990ef31" providerId="LiveId" clId="{736FBEEE-852D-CC46-98B7-3C4FE6D0CB5A}" dt="2020-09-14T23:19:19.162" v="3248" actId="14100"/>
          <ac:spMkLst>
            <pc:docMk/>
            <pc:sldMk cId="3833854996" sldId="631"/>
            <ac:spMk id="26" creationId="{ADDF082F-4F29-F643-AC62-AAA1EE2CD864}"/>
          </ac:spMkLst>
        </pc:spChg>
        <pc:spChg chg="add mod">
          <ac:chgData name="OH YOUNGJEA" userId="004085827990ef31" providerId="LiveId" clId="{736FBEEE-852D-CC46-98B7-3C4FE6D0CB5A}" dt="2020-09-14T23:21:36.376" v="3267" actId="1076"/>
          <ac:spMkLst>
            <pc:docMk/>
            <pc:sldMk cId="3833854996" sldId="631"/>
            <ac:spMk id="27" creationId="{F6F17DA3-22B3-D443-876D-6795970EAA7D}"/>
          </ac:spMkLst>
        </pc:spChg>
        <pc:spChg chg="add mod">
          <ac:chgData name="OH YOUNGJEA" userId="004085827990ef31" providerId="LiveId" clId="{736FBEEE-852D-CC46-98B7-3C4FE6D0CB5A}" dt="2020-09-14T23:23:46.523" v="3284" actId="20577"/>
          <ac:spMkLst>
            <pc:docMk/>
            <pc:sldMk cId="3833854996" sldId="631"/>
            <ac:spMk id="30" creationId="{B9ECDADB-404C-094D-8FD8-9A49310823AB}"/>
          </ac:spMkLst>
        </pc:spChg>
        <pc:spChg chg="add mod">
          <ac:chgData name="OH YOUNGJEA" userId="004085827990ef31" providerId="LiveId" clId="{736FBEEE-852D-CC46-98B7-3C4FE6D0CB5A}" dt="2020-09-14T23:23:58.461" v="3289" actId="20577"/>
          <ac:spMkLst>
            <pc:docMk/>
            <pc:sldMk cId="3833854996" sldId="631"/>
            <ac:spMk id="31" creationId="{0D0D99F5-5A19-D148-93B9-B17B13AD5475}"/>
          </ac:spMkLst>
        </pc:spChg>
        <pc:picChg chg="add mod">
          <ac:chgData name="OH YOUNGJEA" userId="004085827990ef31" providerId="LiveId" clId="{736FBEEE-852D-CC46-98B7-3C4FE6D0CB5A}" dt="2020-09-14T17:57:02.701" v="2992" actId="1076"/>
          <ac:picMkLst>
            <pc:docMk/>
            <pc:sldMk cId="3833854996" sldId="631"/>
            <ac:picMk id="4" creationId="{75ABD20F-A5E1-D048-8F8C-7632EFE2B20D}"/>
          </ac:picMkLst>
        </pc:picChg>
        <pc:picChg chg="add del mod">
          <ac:chgData name="OH YOUNGJEA" userId="004085827990ef31" providerId="LiveId" clId="{736FBEEE-852D-CC46-98B7-3C4FE6D0CB5A}" dt="2020-09-14T17:55:18.658" v="2971" actId="478"/>
          <ac:picMkLst>
            <pc:docMk/>
            <pc:sldMk cId="3833854996" sldId="631"/>
            <ac:picMk id="5" creationId="{579A987F-0486-7745-B2CD-A05C64901CAA}"/>
          </ac:picMkLst>
        </pc:picChg>
        <pc:picChg chg="add del mod">
          <ac:chgData name="OH YOUNGJEA" userId="004085827990ef31" providerId="LiveId" clId="{736FBEEE-852D-CC46-98B7-3C4FE6D0CB5A}" dt="2020-09-14T17:55:26.231" v="2976" actId="478"/>
          <ac:picMkLst>
            <pc:docMk/>
            <pc:sldMk cId="3833854996" sldId="631"/>
            <ac:picMk id="6" creationId="{B1F3CE2B-9560-3D4E-B7AC-2495C1FD1DF0}"/>
          </ac:picMkLst>
        </pc:picChg>
        <pc:picChg chg="add del mod">
          <ac:chgData name="OH YOUNGJEA" userId="004085827990ef31" providerId="LiveId" clId="{736FBEEE-852D-CC46-98B7-3C4FE6D0CB5A}" dt="2020-09-14T17:55:21.615" v="2972" actId="478"/>
          <ac:picMkLst>
            <pc:docMk/>
            <pc:sldMk cId="3833854996" sldId="631"/>
            <ac:picMk id="7" creationId="{FA8A8A62-4AEB-5C4D-94B0-85BE0CDF7ADD}"/>
          </ac:picMkLst>
        </pc:picChg>
        <pc:picChg chg="add del mod">
          <ac:chgData name="OH YOUNGJEA" userId="004085827990ef31" providerId="LiveId" clId="{736FBEEE-852D-CC46-98B7-3C4FE6D0CB5A}" dt="2020-09-14T17:55:24.353" v="2974" actId="478"/>
          <ac:picMkLst>
            <pc:docMk/>
            <pc:sldMk cId="3833854996" sldId="631"/>
            <ac:picMk id="8" creationId="{F07A7D69-5240-6E4B-BD9F-47DA7E81D5B3}"/>
          </ac:picMkLst>
        </pc:picChg>
        <pc:picChg chg="add del mod">
          <ac:chgData name="OH YOUNGJEA" userId="004085827990ef31" providerId="LiveId" clId="{736FBEEE-852D-CC46-98B7-3C4FE6D0CB5A}" dt="2020-09-14T17:55:25.393" v="2975" actId="478"/>
          <ac:picMkLst>
            <pc:docMk/>
            <pc:sldMk cId="3833854996" sldId="631"/>
            <ac:picMk id="9" creationId="{BBB82867-144D-C84F-9B00-F8EAC5A1E9C9}"/>
          </ac:picMkLst>
        </pc:picChg>
        <pc:picChg chg="add mod">
          <ac:chgData name="OH YOUNGJEA" userId="004085827990ef31" providerId="LiveId" clId="{736FBEEE-852D-CC46-98B7-3C4FE6D0CB5A}" dt="2020-09-14T17:56:02.510" v="2981" actId="1076"/>
          <ac:picMkLst>
            <pc:docMk/>
            <pc:sldMk cId="3833854996" sldId="631"/>
            <ac:picMk id="10" creationId="{34A2B350-E4C2-4E43-826C-E6CD414DA9F6}"/>
          </ac:picMkLst>
        </pc:picChg>
        <pc:picChg chg="add mod">
          <ac:chgData name="OH YOUNGJEA" userId="004085827990ef31" providerId="LiveId" clId="{736FBEEE-852D-CC46-98B7-3C4FE6D0CB5A}" dt="2020-09-14T17:57:19.923" v="2999" actId="1038"/>
          <ac:picMkLst>
            <pc:docMk/>
            <pc:sldMk cId="3833854996" sldId="631"/>
            <ac:picMk id="11" creationId="{84F848A5-B0AD-A349-872D-8CF8A5495B17}"/>
          </ac:picMkLst>
        </pc:picChg>
        <pc:picChg chg="add mod">
          <ac:chgData name="OH YOUNGJEA" userId="004085827990ef31" providerId="LiveId" clId="{736FBEEE-852D-CC46-98B7-3C4FE6D0CB5A}" dt="2020-09-14T23:14:24.586" v="3137" actId="1076"/>
          <ac:picMkLst>
            <pc:docMk/>
            <pc:sldMk cId="3833854996" sldId="631"/>
            <ac:picMk id="20" creationId="{DA528203-28CF-AF4F-B1E2-0873F475EEEF}"/>
          </ac:picMkLst>
        </pc:picChg>
        <pc:picChg chg="add mod">
          <ac:chgData name="OH YOUNGJEA" userId="004085827990ef31" providerId="LiveId" clId="{736FBEEE-852D-CC46-98B7-3C4FE6D0CB5A}" dt="2020-09-14T23:14:22.864" v="3136" actId="14100"/>
          <ac:picMkLst>
            <pc:docMk/>
            <pc:sldMk cId="3833854996" sldId="631"/>
            <ac:picMk id="21" creationId="{6CFFD831-41B6-6C4F-B484-E2785F78A3C3}"/>
          </ac:picMkLst>
        </pc:picChg>
        <pc:picChg chg="add del mod">
          <ac:chgData name="OH YOUNGJEA" userId="004085827990ef31" providerId="LiveId" clId="{736FBEEE-852D-CC46-98B7-3C4FE6D0CB5A}" dt="2020-09-14T23:21:58.986" v="3268" actId="478"/>
          <ac:picMkLst>
            <pc:docMk/>
            <pc:sldMk cId="3833854996" sldId="631"/>
            <ac:picMk id="22" creationId="{CD81B0DE-3391-BF44-8484-C583910128D0}"/>
          </ac:picMkLst>
        </pc:picChg>
        <pc:picChg chg="add mod">
          <ac:chgData name="OH YOUNGJEA" userId="004085827990ef31" providerId="LiveId" clId="{736FBEEE-852D-CC46-98B7-3C4FE6D0CB5A}" dt="2020-09-14T23:23:36.374" v="3279" actId="1076"/>
          <ac:picMkLst>
            <pc:docMk/>
            <pc:sldMk cId="3833854996" sldId="631"/>
            <ac:picMk id="28" creationId="{AB626ADA-D85F-CA4B-AE82-B01EC1EA84AC}"/>
          </ac:picMkLst>
        </pc:picChg>
        <pc:picChg chg="add mod">
          <ac:chgData name="OH YOUNGJEA" userId="004085827990ef31" providerId="LiveId" clId="{736FBEEE-852D-CC46-98B7-3C4FE6D0CB5A}" dt="2020-09-14T23:23:34.595" v="3278" actId="1076"/>
          <ac:picMkLst>
            <pc:docMk/>
            <pc:sldMk cId="3833854996" sldId="631"/>
            <ac:picMk id="29" creationId="{97FBF36A-F732-554A-A12D-82EC4CDB52B0}"/>
          </ac:picMkLst>
        </pc:picChg>
        <pc:picChg chg="add mod">
          <ac:chgData name="OH YOUNGJEA" userId="004085827990ef31" providerId="LiveId" clId="{736FBEEE-852D-CC46-98B7-3C4FE6D0CB5A}" dt="2020-09-14T23:24:23.268" v="3292" actId="1076"/>
          <ac:picMkLst>
            <pc:docMk/>
            <pc:sldMk cId="3833854996" sldId="631"/>
            <ac:picMk id="32" creationId="{BB632BE0-0407-494E-BB3A-7DED3038E621}"/>
          </ac:picMkLst>
        </pc:picChg>
        <pc:cxnChg chg="add mod">
          <ac:chgData name="OH YOUNGJEA" userId="004085827990ef31" providerId="LiveId" clId="{736FBEEE-852D-CC46-98B7-3C4FE6D0CB5A}" dt="2020-09-14T23:11:13.630" v="3097" actId="692"/>
          <ac:cxnSpMkLst>
            <pc:docMk/>
            <pc:sldMk cId="3833854996" sldId="631"/>
            <ac:cxnSpMk id="19" creationId="{28053B43-E91D-424A-8D04-67205F3708DB}"/>
          </ac:cxnSpMkLst>
        </pc:cxnChg>
        <pc:cxnChg chg="add mod">
          <ac:chgData name="OH YOUNGJEA" userId="004085827990ef31" providerId="LiveId" clId="{736FBEEE-852D-CC46-98B7-3C4FE6D0CB5A}" dt="2020-09-14T23:17:36.728" v="3166" actId="692"/>
          <ac:cxnSpMkLst>
            <pc:docMk/>
            <pc:sldMk cId="3833854996" sldId="631"/>
            <ac:cxnSpMk id="25" creationId="{0FA00F73-1576-0847-A194-39D01A6BB526}"/>
          </ac:cxnSpMkLst>
        </pc:cxnChg>
      </pc:sldChg>
      <pc:sldChg chg="addSp delSp modSp add mod">
        <pc:chgData name="OH YOUNGJEA" userId="004085827990ef31" providerId="LiveId" clId="{736FBEEE-852D-CC46-98B7-3C4FE6D0CB5A}" dt="2020-09-14T23:42:11.289" v="3317" actId="1076"/>
        <pc:sldMkLst>
          <pc:docMk/>
          <pc:sldMk cId="3237145491" sldId="632"/>
        </pc:sldMkLst>
        <pc:spChg chg="mod">
          <ac:chgData name="OH YOUNGJEA" userId="004085827990ef31" providerId="LiveId" clId="{736FBEEE-852D-CC46-98B7-3C4FE6D0CB5A}" dt="2020-09-14T23:41:31.114" v="3306" actId="14100"/>
          <ac:spMkLst>
            <pc:docMk/>
            <pc:sldMk cId="3237145491" sldId="632"/>
            <ac:spMk id="2" creationId="{AA320851-F1DC-B74D-B1B8-F785112CF155}"/>
          </ac:spMkLst>
        </pc:spChg>
        <pc:spChg chg="del">
          <ac:chgData name="OH YOUNGJEA" userId="004085827990ef31" providerId="LiveId" clId="{736FBEEE-852D-CC46-98B7-3C4FE6D0CB5A}" dt="2020-09-14T23:41:16.512" v="3293"/>
          <ac:spMkLst>
            <pc:docMk/>
            <pc:sldMk cId="3237145491" sldId="632"/>
            <ac:spMk id="3" creationId="{625ACCD0-057F-7E4F-BAD6-21AFB8472C34}"/>
          </ac:spMkLst>
        </pc:spChg>
        <pc:picChg chg="add mod">
          <ac:chgData name="OH YOUNGJEA" userId="004085827990ef31" providerId="LiveId" clId="{736FBEEE-852D-CC46-98B7-3C4FE6D0CB5A}" dt="2020-09-14T23:42:05.083" v="3314" actId="1076"/>
          <ac:picMkLst>
            <pc:docMk/>
            <pc:sldMk cId="3237145491" sldId="632"/>
            <ac:picMk id="4" creationId="{B4647C93-E78D-B243-AE27-CD53BB81A2AC}"/>
          </ac:picMkLst>
        </pc:picChg>
        <pc:picChg chg="add mod">
          <ac:chgData name="OH YOUNGJEA" userId="004085827990ef31" providerId="LiveId" clId="{736FBEEE-852D-CC46-98B7-3C4FE6D0CB5A}" dt="2020-09-14T23:42:11.289" v="3317" actId="1076"/>
          <ac:picMkLst>
            <pc:docMk/>
            <pc:sldMk cId="3237145491" sldId="632"/>
            <ac:picMk id="5" creationId="{B21BFAE8-863A-0243-A23A-B6073EA9951D}"/>
          </ac:picMkLst>
        </pc:picChg>
      </pc:sldChg>
      <pc:sldChg chg="addSp modSp add mod">
        <pc:chgData name="OH YOUNGJEA" userId="004085827990ef31" providerId="LiveId" clId="{736FBEEE-852D-CC46-98B7-3C4FE6D0CB5A}" dt="2020-09-14T23:49:51.631" v="3529" actId="1076"/>
        <pc:sldMkLst>
          <pc:docMk/>
          <pc:sldMk cId="3296229252" sldId="633"/>
        </pc:sldMkLst>
        <pc:spChg chg="mod">
          <ac:chgData name="OH YOUNGJEA" userId="004085827990ef31" providerId="LiveId" clId="{736FBEEE-852D-CC46-98B7-3C4FE6D0CB5A}" dt="2020-09-14T23:43:50.213" v="3332" actId="20577"/>
          <ac:spMkLst>
            <pc:docMk/>
            <pc:sldMk cId="3296229252" sldId="633"/>
            <ac:spMk id="2" creationId="{AA320851-F1DC-B74D-B1B8-F785112CF155}"/>
          </ac:spMkLst>
        </pc:spChg>
        <pc:spChg chg="mod">
          <ac:chgData name="OH YOUNGJEA" userId="004085827990ef31" providerId="LiveId" clId="{736FBEEE-852D-CC46-98B7-3C4FE6D0CB5A}" dt="2020-09-14T23:49:38.466" v="3525" actId="20577"/>
          <ac:spMkLst>
            <pc:docMk/>
            <pc:sldMk cId="3296229252" sldId="633"/>
            <ac:spMk id="3" creationId="{625ACCD0-057F-7E4F-BAD6-21AFB8472C34}"/>
          </ac:spMkLst>
        </pc:spChg>
        <pc:picChg chg="add mod">
          <ac:chgData name="OH YOUNGJEA" userId="004085827990ef31" providerId="LiveId" clId="{736FBEEE-852D-CC46-98B7-3C4FE6D0CB5A}" dt="2020-09-14T23:49:51.631" v="3529" actId="1076"/>
          <ac:picMkLst>
            <pc:docMk/>
            <pc:sldMk cId="3296229252" sldId="633"/>
            <ac:picMk id="4" creationId="{411CC6E3-A183-4A49-A945-472A5E0AF700}"/>
          </ac:picMkLst>
        </pc:picChg>
      </pc:sldChg>
      <pc:sldChg chg="addSp delSp modSp add mod">
        <pc:chgData name="OH YOUNGJEA" userId="004085827990ef31" providerId="LiveId" clId="{736FBEEE-852D-CC46-98B7-3C4FE6D0CB5A}" dt="2020-09-15T18:50:47.782" v="6515" actId="20577"/>
        <pc:sldMkLst>
          <pc:docMk/>
          <pc:sldMk cId="1475536304" sldId="634"/>
        </pc:sldMkLst>
        <pc:spChg chg="mod">
          <ac:chgData name="OH YOUNGJEA" userId="004085827990ef31" providerId="LiveId" clId="{736FBEEE-852D-CC46-98B7-3C4FE6D0CB5A}" dt="2020-09-14T23:56:25.122" v="3558" actId="20577"/>
          <ac:spMkLst>
            <pc:docMk/>
            <pc:sldMk cId="1475536304" sldId="634"/>
            <ac:spMk id="2" creationId="{AA320851-F1DC-B74D-B1B8-F785112CF155}"/>
          </ac:spMkLst>
        </pc:spChg>
        <pc:spChg chg="mod">
          <ac:chgData name="OH YOUNGJEA" userId="004085827990ef31" providerId="LiveId" clId="{736FBEEE-852D-CC46-98B7-3C4FE6D0CB5A}" dt="2020-09-15T18:50:47.782" v="6515" actId="20577"/>
          <ac:spMkLst>
            <pc:docMk/>
            <pc:sldMk cId="1475536304" sldId="634"/>
            <ac:spMk id="3" creationId="{625ACCD0-057F-7E4F-BAD6-21AFB8472C34}"/>
          </ac:spMkLst>
        </pc:spChg>
        <pc:picChg chg="add mod">
          <ac:chgData name="OH YOUNGJEA" userId="004085827990ef31" providerId="LiveId" clId="{736FBEEE-852D-CC46-98B7-3C4FE6D0CB5A}" dt="2020-09-14T23:57:38.119" v="3623" actId="1076"/>
          <ac:picMkLst>
            <pc:docMk/>
            <pc:sldMk cId="1475536304" sldId="634"/>
            <ac:picMk id="4" creationId="{E21AAFAF-9432-3E4D-AE48-089B370C0C5A}"/>
          </ac:picMkLst>
        </pc:picChg>
        <pc:picChg chg="add del mod">
          <ac:chgData name="OH YOUNGJEA" userId="004085827990ef31" providerId="LiveId" clId="{736FBEEE-852D-CC46-98B7-3C4FE6D0CB5A}" dt="2020-09-15T00:32:26.834" v="3816" actId="478"/>
          <ac:picMkLst>
            <pc:docMk/>
            <pc:sldMk cId="1475536304" sldId="634"/>
            <ac:picMk id="5" creationId="{7D36181B-0C73-C74E-8373-BDDF7FD59365}"/>
          </ac:picMkLst>
        </pc:picChg>
        <pc:picChg chg="add del mod">
          <ac:chgData name="OH YOUNGJEA" userId="004085827990ef31" providerId="LiveId" clId="{736FBEEE-852D-CC46-98B7-3C4FE6D0CB5A}" dt="2020-09-15T00:32:41.138" v="3819" actId="478"/>
          <ac:picMkLst>
            <pc:docMk/>
            <pc:sldMk cId="1475536304" sldId="634"/>
            <ac:picMk id="6" creationId="{966BFF8E-365F-A543-8C14-BE79043EB806}"/>
          </ac:picMkLst>
        </pc:picChg>
        <pc:picChg chg="add mod">
          <ac:chgData name="OH YOUNGJEA" userId="004085827990ef31" providerId="LiveId" clId="{736FBEEE-852D-CC46-98B7-3C4FE6D0CB5A}" dt="2020-09-15T00:32:30.011" v="3818" actId="1076"/>
          <ac:picMkLst>
            <pc:docMk/>
            <pc:sldMk cId="1475536304" sldId="634"/>
            <ac:picMk id="7" creationId="{4CB5D607-8946-2A49-B4BC-53F5168EFA82}"/>
          </ac:picMkLst>
        </pc:picChg>
        <pc:picChg chg="add mod">
          <ac:chgData name="OH YOUNGJEA" userId="004085827990ef31" providerId="LiveId" clId="{736FBEEE-852D-CC46-98B7-3C4FE6D0CB5A}" dt="2020-09-15T00:33:04.994" v="3824" actId="1076"/>
          <ac:picMkLst>
            <pc:docMk/>
            <pc:sldMk cId="1475536304" sldId="634"/>
            <ac:picMk id="8" creationId="{D5F41827-FABF-524B-8EC2-BE6E5C1A8D8C}"/>
          </ac:picMkLst>
        </pc:picChg>
      </pc:sldChg>
      <pc:sldChg chg="modSp add del mod">
        <pc:chgData name="OH YOUNGJEA" userId="004085827990ef31" providerId="LiveId" clId="{736FBEEE-852D-CC46-98B7-3C4FE6D0CB5A}" dt="2020-09-15T00:31:57.855" v="3810" actId="2696"/>
        <pc:sldMkLst>
          <pc:docMk/>
          <pc:sldMk cId="1663569846" sldId="635"/>
        </pc:sldMkLst>
        <pc:spChg chg="mod">
          <ac:chgData name="OH YOUNGJEA" userId="004085827990ef31" providerId="LiveId" clId="{736FBEEE-852D-CC46-98B7-3C4FE6D0CB5A}" dt="2020-09-15T00:00:26.633" v="3749" actId="20577"/>
          <ac:spMkLst>
            <pc:docMk/>
            <pc:sldMk cId="1663569846" sldId="635"/>
            <ac:spMk id="2" creationId="{AA320851-F1DC-B74D-B1B8-F785112CF155}"/>
          </ac:spMkLst>
        </pc:spChg>
        <pc:spChg chg="mod">
          <ac:chgData name="OH YOUNGJEA" userId="004085827990ef31" providerId="LiveId" clId="{736FBEEE-852D-CC46-98B7-3C4FE6D0CB5A}" dt="2020-09-15T00:31:56.067" v="3809" actId="5793"/>
          <ac:spMkLst>
            <pc:docMk/>
            <pc:sldMk cId="1663569846" sldId="635"/>
            <ac:spMk id="3" creationId="{625ACCD0-057F-7E4F-BAD6-21AFB8472C34}"/>
          </ac:spMkLst>
        </pc:spChg>
      </pc:sldChg>
      <pc:sldChg chg="addSp delSp modSp add mod">
        <pc:chgData name="OH YOUNGJEA" userId="004085827990ef31" providerId="LiveId" clId="{736FBEEE-852D-CC46-98B7-3C4FE6D0CB5A}" dt="2020-09-15T01:15:54.011" v="3852" actId="1076"/>
        <pc:sldMkLst>
          <pc:docMk/>
          <pc:sldMk cId="2819430835" sldId="636"/>
        </pc:sldMkLst>
        <pc:spChg chg="mod">
          <ac:chgData name="OH YOUNGJEA" userId="004085827990ef31" providerId="LiveId" clId="{736FBEEE-852D-CC46-98B7-3C4FE6D0CB5A}" dt="2020-09-15T01:14:58.251" v="3835" actId="20577"/>
          <ac:spMkLst>
            <pc:docMk/>
            <pc:sldMk cId="2819430835" sldId="636"/>
            <ac:spMk id="2" creationId="{AA320851-F1DC-B74D-B1B8-F785112CF155}"/>
          </ac:spMkLst>
        </pc:spChg>
        <pc:spChg chg="del">
          <ac:chgData name="OH YOUNGJEA" userId="004085827990ef31" providerId="LiveId" clId="{736FBEEE-852D-CC46-98B7-3C4FE6D0CB5A}" dt="2020-09-15T01:14:53.301" v="3825"/>
          <ac:spMkLst>
            <pc:docMk/>
            <pc:sldMk cId="2819430835" sldId="636"/>
            <ac:spMk id="3" creationId="{625ACCD0-057F-7E4F-BAD6-21AFB8472C34}"/>
          </ac:spMkLst>
        </pc:spChg>
        <pc:picChg chg="add mod">
          <ac:chgData name="OH YOUNGJEA" userId="004085827990ef31" providerId="LiveId" clId="{736FBEEE-852D-CC46-98B7-3C4FE6D0CB5A}" dt="2020-09-15T01:15:54.011" v="3852" actId="1076"/>
          <ac:picMkLst>
            <pc:docMk/>
            <pc:sldMk cId="2819430835" sldId="636"/>
            <ac:picMk id="4" creationId="{0FBC5315-63F1-EE46-8677-0A461E137A72}"/>
          </ac:picMkLst>
        </pc:picChg>
        <pc:picChg chg="add mod">
          <ac:chgData name="OH YOUNGJEA" userId="004085827990ef31" providerId="LiveId" clId="{736FBEEE-852D-CC46-98B7-3C4FE6D0CB5A}" dt="2020-09-15T01:15:51.520" v="3851" actId="1036"/>
          <ac:picMkLst>
            <pc:docMk/>
            <pc:sldMk cId="2819430835" sldId="636"/>
            <ac:picMk id="5" creationId="{FAAB4C68-9305-7946-98D3-270D7E641C8C}"/>
          </ac:picMkLst>
        </pc:picChg>
      </pc:sldChg>
      <pc:sldChg chg="modSp add mod">
        <pc:chgData name="OH YOUNGJEA" userId="004085827990ef31" providerId="LiveId" clId="{736FBEEE-852D-CC46-98B7-3C4FE6D0CB5A}" dt="2020-09-15T01:29:15.209" v="4027" actId="20577"/>
        <pc:sldMkLst>
          <pc:docMk/>
          <pc:sldMk cId="4128830148" sldId="637"/>
        </pc:sldMkLst>
        <pc:spChg chg="mod">
          <ac:chgData name="OH YOUNGJEA" userId="004085827990ef31" providerId="LiveId" clId="{736FBEEE-852D-CC46-98B7-3C4FE6D0CB5A}" dt="2020-09-15T01:29:06.595" v="4025" actId="20577"/>
          <ac:spMkLst>
            <pc:docMk/>
            <pc:sldMk cId="4128830148" sldId="637"/>
            <ac:spMk id="2" creationId="{AA320851-F1DC-B74D-B1B8-F785112CF155}"/>
          </ac:spMkLst>
        </pc:spChg>
        <pc:spChg chg="mod">
          <ac:chgData name="OH YOUNGJEA" userId="004085827990ef31" providerId="LiveId" clId="{736FBEEE-852D-CC46-98B7-3C4FE6D0CB5A}" dt="2020-09-15T01:29:15.209" v="4027" actId="20577"/>
          <ac:spMkLst>
            <pc:docMk/>
            <pc:sldMk cId="4128830148" sldId="637"/>
            <ac:spMk id="3" creationId="{625ACCD0-057F-7E4F-BAD6-21AFB8472C34}"/>
          </ac:spMkLst>
        </pc:spChg>
      </pc:sldChg>
      <pc:sldChg chg="addSp delSp modSp add mod">
        <pc:chgData name="OH YOUNGJEA" userId="004085827990ef31" providerId="LiveId" clId="{736FBEEE-852D-CC46-98B7-3C4FE6D0CB5A}" dt="2020-09-15T02:16:38.515" v="4557" actId="20577"/>
        <pc:sldMkLst>
          <pc:docMk/>
          <pc:sldMk cId="672367344" sldId="638"/>
        </pc:sldMkLst>
        <pc:spChg chg="mod">
          <ac:chgData name="OH YOUNGJEA" userId="004085827990ef31" providerId="LiveId" clId="{736FBEEE-852D-CC46-98B7-3C4FE6D0CB5A}" dt="2020-09-15T02:16:38.515" v="4557" actId="20577"/>
          <ac:spMkLst>
            <pc:docMk/>
            <pc:sldMk cId="672367344" sldId="638"/>
            <ac:spMk id="2" creationId="{AA320851-F1DC-B74D-B1B8-F785112CF155}"/>
          </ac:spMkLst>
        </pc:spChg>
        <pc:spChg chg="del mod">
          <ac:chgData name="OH YOUNGJEA" userId="004085827990ef31" providerId="LiveId" clId="{736FBEEE-852D-CC46-98B7-3C4FE6D0CB5A}" dt="2020-09-15T01:54:32.965" v="4522"/>
          <ac:spMkLst>
            <pc:docMk/>
            <pc:sldMk cId="672367344" sldId="638"/>
            <ac:spMk id="3" creationId="{625ACCD0-057F-7E4F-BAD6-21AFB8472C34}"/>
          </ac:spMkLst>
        </pc:spChg>
        <pc:spChg chg="add del mod">
          <ac:chgData name="OH YOUNGJEA" userId="004085827990ef31" providerId="LiveId" clId="{736FBEEE-852D-CC46-98B7-3C4FE6D0CB5A}" dt="2020-09-15T01:56:31.358" v="4529" actId="478"/>
          <ac:spMkLst>
            <pc:docMk/>
            <pc:sldMk cId="672367344" sldId="638"/>
            <ac:spMk id="7" creationId="{B1FC0D77-8B24-0C47-BD8C-96F58F1E5522}"/>
          </ac:spMkLst>
        </pc:spChg>
        <pc:picChg chg="add del mod">
          <ac:chgData name="OH YOUNGJEA" userId="004085827990ef31" providerId="LiveId" clId="{736FBEEE-852D-CC46-98B7-3C4FE6D0CB5A}" dt="2020-09-15T01:56:27.907" v="4527" actId="478"/>
          <ac:picMkLst>
            <pc:docMk/>
            <pc:sldMk cId="672367344" sldId="638"/>
            <ac:picMk id="4" creationId="{5877969D-9642-4E41-B2FF-F2972A315358}"/>
          </ac:picMkLst>
        </pc:picChg>
        <pc:picChg chg="add mod">
          <ac:chgData name="OH YOUNGJEA" userId="004085827990ef31" providerId="LiveId" clId="{736FBEEE-852D-CC46-98B7-3C4FE6D0CB5A}" dt="2020-09-15T01:56:36.719" v="4531" actId="1076"/>
          <ac:picMkLst>
            <pc:docMk/>
            <pc:sldMk cId="672367344" sldId="638"/>
            <ac:picMk id="5" creationId="{624A43B3-B7AA-3241-9A9A-6B7B71C8723E}"/>
          </ac:picMkLst>
        </pc:picChg>
        <pc:picChg chg="add del mod">
          <ac:chgData name="OH YOUNGJEA" userId="004085827990ef31" providerId="LiveId" clId="{736FBEEE-852D-CC46-98B7-3C4FE6D0CB5A}" dt="2020-09-15T01:58:41.530" v="4532" actId="478"/>
          <ac:picMkLst>
            <pc:docMk/>
            <pc:sldMk cId="672367344" sldId="638"/>
            <ac:picMk id="8" creationId="{EB5608DA-6551-8E46-8D14-595A42004283}"/>
          </ac:picMkLst>
        </pc:picChg>
        <pc:picChg chg="add mod">
          <ac:chgData name="OH YOUNGJEA" userId="004085827990ef31" providerId="LiveId" clId="{736FBEEE-852D-CC46-98B7-3C4FE6D0CB5A}" dt="2020-09-15T01:58:46.045" v="4534" actId="1076"/>
          <ac:picMkLst>
            <pc:docMk/>
            <pc:sldMk cId="672367344" sldId="638"/>
            <ac:picMk id="9" creationId="{D9EB0966-3AA8-BF44-8B31-5BF2CF5C650C}"/>
          </ac:picMkLst>
        </pc:picChg>
        <pc:picChg chg="add mod">
          <ac:chgData name="OH YOUNGJEA" userId="004085827990ef31" providerId="LiveId" clId="{736FBEEE-852D-CC46-98B7-3C4FE6D0CB5A}" dt="2020-09-15T02:00:00.689" v="4539" actId="14100"/>
          <ac:picMkLst>
            <pc:docMk/>
            <pc:sldMk cId="672367344" sldId="638"/>
            <ac:picMk id="10" creationId="{BB0BE65F-9ADA-A44A-B15A-58CD458409EE}"/>
          </ac:picMkLst>
        </pc:picChg>
        <pc:picChg chg="add mod">
          <ac:chgData name="OH YOUNGJEA" userId="004085827990ef31" providerId="LiveId" clId="{736FBEEE-852D-CC46-98B7-3C4FE6D0CB5A}" dt="2020-09-15T02:00:33.051" v="4541" actId="1076"/>
          <ac:picMkLst>
            <pc:docMk/>
            <pc:sldMk cId="672367344" sldId="638"/>
            <ac:picMk id="11" creationId="{CB8679E9-7B96-9841-8C49-747A0A7E3FC4}"/>
          </ac:picMkLst>
        </pc:picChg>
        <pc:picChg chg="add mod">
          <ac:chgData name="OH YOUNGJEA" userId="004085827990ef31" providerId="LiveId" clId="{736FBEEE-852D-CC46-98B7-3C4FE6D0CB5A}" dt="2020-09-15T02:00:54.043" v="4543" actId="1076"/>
          <ac:picMkLst>
            <pc:docMk/>
            <pc:sldMk cId="672367344" sldId="638"/>
            <ac:picMk id="12" creationId="{23074D5F-9C64-D64C-8545-F24F7F9F699F}"/>
          </ac:picMkLst>
        </pc:picChg>
        <pc:picChg chg="add mod">
          <ac:chgData name="OH YOUNGJEA" userId="004085827990ef31" providerId="LiveId" clId="{736FBEEE-852D-CC46-98B7-3C4FE6D0CB5A}" dt="2020-09-15T02:01:14.722" v="4545" actId="1076"/>
          <ac:picMkLst>
            <pc:docMk/>
            <pc:sldMk cId="672367344" sldId="638"/>
            <ac:picMk id="13" creationId="{6FC7DA21-867B-8D4D-9A66-A899217662A1}"/>
          </ac:picMkLst>
        </pc:picChg>
      </pc:sldChg>
      <pc:sldChg chg="addSp delSp modSp add mod">
        <pc:chgData name="OH YOUNGJEA" userId="004085827990ef31" providerId="LiveId" clId="{736FBEEE-852D-CC46-98B7-3C4FE6D0CB5A}" dt="2020-09-15T02:20:21.539" v="4582" actId="1076"/>
        <pc:sldMkLst>
          <pc:docMk/>
          <pc:sldMk cId="1367535248" sldId="639"/>
        </pc:sldMkLst>
        <pc:spChg chg="mod">
          <ac:chgData name="OH YOUNGJEA" userId="004085827990ef31" providerId="LiveId" clId="{736FBEEE-852D-CC46-98B7-3C4FE6D0CB5A}" dt="2020-09-15T02:18:31.897" v="4566" actId="1076"/>
          <ac:spMkLst>
            <pc:docMk/>
            <pc:sldMk cId="1367535248" sldId="639"/>
            <ac:spMk id="2" creationId="{AA320851-F1DC-B74D-B1B8-F785112CF155}"/>
          </ac:spMkLst>
        </pc:spChg>
        <pc:spChg chg="del">
          <ac:chgData name="OH YOUNGJEA" userId="004085827990ef31" providerId="LiveId" clId="{736FBEEE-852D-CC46-98B7-3C4FE6D0CB5A}" dt="2020-09-15T02:18:12.323" v="4560" actId="478"/>
          <ac:spMkLst>
            <pc:docMk/>
            <pc:sldMk cId="1367535248" sldId="639"/>
            <ac:spMk id="3" creationId="{625ACCD0-057F-7E4F-BAD6-21AFB8472C34}"/>
          </ac:spMkLst>
        </pc:spChg>
        <pc:picChg chg="add del mod">
          <ac:chgData name="OH YOUNGJEA" userId="004085827990ef31" providerId="LiveId" clId="{736FBEEE-852D-CC46-98B7-3C4FE6D0CB5A}" dt="2020-09-15T02:19:01.321" v="4569" actId="478"/>
          <ac:picMkLst>
            <pc:docMk/>
            <pc:sldMk cId="1367535248" sldId="639"/>
            <ac:picMk id="4" creationId="{1F30CDCB-0A15-B44B-A3BC-3BC17D113D26}"/>
          </ac:picMkLst>
        </pc:picChg>
        <pc:picChg chg="add mod">
          <ac:chgData name="OH YOUNGJEA" userId="004085827990ef31" providerId="LiveId" clId="{736FBEEE-852D-CC46-98B7-3C4FE6D0CB5A}" dt="2020-09-15T02:19:08.300" v="4573" actId="1076"/>
          <ac:picMkLst>
            <pc:docMk/>
            <pc:sldMk cId="1367535248" sldId="639"/>
            <ac:picMk id="5" creationId="{66B80EA2-5F55-704A-8A1B-CF35D476200A}"/>
          </ac:picMkLst>
        </pc:picChg>
        <pc:picChg chg="add mod">
          <ac:chgData name="OH YOUNGJEA" userId="004085827990ef31" providerId="LiveId" clId="{736FBEEE-852D-CC46-98B7-3C4FE6D0CB5A}" dt="2020-09-15T02:19:50.738" v="4577" actId="14100"/>
          <ac:picMkLst>
            <pc:docMk/>
            <pc:sldMk cId="1367535248" sldId="639"/>
            <ac:picMk id="6" creationId="{3DC4BA1F-9554-E945-A72D-842191E1E7A0}"/>
          </ac:picMkLst>
        </pc:picChg>
        <pc:picChg chg="add mod">
          <ac:chgData name="OH YOUNGJEA" userId="004085827990ef31" providerId="LiveId" clId="{736FBEEE-852D-CC46-98B7-3C4FE6D0CB5A}" dt="2020-09-15T02:20:21.539" v="4582" actId="1076"/>
          <ac:picMkLst>
            <pc:docMk/>
            <pc:sldMk cId="1367535248" sldId="639"/>
            <ac:picMk id="7" creationId="{BABC13A5-3D72-E644-9E23-DB572162D916}"/>
          </ac:picMkLst>
        </pc:picChg>
      </pc:sldChg>
      <pc:sldChg chg="addSp add del">
        <pc:chgData name="OH YOUNGJEA" userId="004085827990ef31" providerId="LiveId" clId="{736FBEEE-852D-CC46-98B7-3C4FE6D0CB5A}" dt="2020-09-15T02:20:37.174" v="4583" actId="2696"/>
        <pc:sldMkLst>
          <pc:docMk/>
          <pc:sldMk cId="3729492285" sldId="640"/>
        </pc:sldMkLst>
        <pc:picChg chg="add">
          <ac:chgData name="OH YOUNGJEA" userId="004085827990ef31" providerId="LiveId" clId="{736FBEEE-852D-CC46-98B7-3C4FE6D0CB5A}" dt="2020-09-15T02:17:05.865" v="4558"/>
          <ac:picMkLst>
            <pc:docMk/>
            <pc:sldMk cId="3729492285" sldId="640"/>
            <ac:picMk id="4" creationId="{9068AB69-CC16-C24C-AAEC-E07FC5CF22F5}"/>
          </ac:picMkLst>
        </pc:picChg>
      </pc:sldChg>
      <pc:sldChg chg="addSp add del">
        <pc:chgData name="OH YOUNGJEA" userId="004085827990ef31" providerId="LiveId" clId="{736FBEEE-852D-CC46-98B7-3C4FE6D0CB5A}" dt="2020-09-15T02:20:42.676" v="4584" actId="2696"/>
        <pc:sldMkLst>
          <pc:docMk/>
          <pc:sldMk cId="1801065727" sldId="641"/>
        </pc:sldMkLst>
        <pc:picChg chg="add">
          <ac:chgData name="OH YOUNGJEA" userId="004085827990ef31" providerId="LiveId" clId="{736FBEEE-852D-CC46-98B7-3C4FE6D0CB5A}" dt="2020-09-15T02:17:15.560" v="4559"/>
          <ac:picMkLst>
            <pc:docMk/>
            <pc:sldMk cId="1801065727" sldId="641"/>
            <ac:picMk id="4" creationId="{078D17CB-6A8F-0F4E-9067-7844BC62CCB8}"/>
          </ac:picMkLst>
        </pc:picChg>
      </pc:sldChg>
      <pc:sldChg chg="addSp delSp modSp add mod ord">
        <pc:chgData name="OH YOUNGJEA" userId="004085827990ef31" providerId="LiveId" clId="{736FBEEE-852D-CC46-98B7-3C4FE6D0CB5A}" dt="2020-09-15T01:48:19.571" v="4521" actId="1076"/>
        <pc:sldMkLst>
          <pc:docMk/>
          <pc:sldMk cId="1801659094" sldId="642"/>
        </pc:sldMkLst>
        <pc:spChg chg="mod">
          <ac:chgData name="OH YOUNGJEA" userId="004085827990ef31" providerId="LiveId" clId="{736FBEEE-852D-CC46-98B7-3C4FE6D0CB5A}" dt="2020-09-15T01:35:23.817" v="4094" actId="20577"/>
          <ac:spMkLst>
            <pc:docMk/>
            <pc:sldMk cId="1801659094" sldId="642"/>
            <ac:spMk id="2" creationId="{5965413B-53A0-0245-B10B-07C2BBD43AA3}"/>
          </ac:spMkLst>
        </pc:spChg>
        <pc:spChg chg="mod">
          <ac:chgData name="OH YOUNGJEA" userId="004085827990ef31" providerId="LiveId" clId="{736FBEEE-852D-CC46-98B7-3C4FE6D0CB5A}" dt="2020-09-15T01:47:52.009" v="4515" actId="20577"/>
          <ac:spMkLst>
            <pc:docMk/>
            <pc:sldMk cId="1801659094" sldId="642"/>
            <ac:spMk id="3" creationId="{0FB0F7E0-1290-A34B-9D3C-27620DA3E819}"/>
          </ac:spMkLst>
        </pc:spChg>
        <pc:spChg chg="add mod">
          <ac:chgData name="OH YOUNGJEA" userId="004085827990ef31" providerId="LiveId" clId="{736FBEEE-852D-CC46-98B7-3C4FE6D0CB5A}" dt="2020-09-15T01:42:01.448" v="4293" actId="1076"/>
          <ac:spMkLst>
            <pc:docMk/>
            <pc:sldMk cId="1801659094" sldId="642"/>
            <ac:spMk id="6" creationId="{9C5E565F-A367-6242-99AB-C00C0A78421D}"/>
          </ac:spMkLst>
        </pc:spChg>
        <pc:spChg chg="add mod">
          <ac:chgData name="OH YOUNGJEA" userId="004085827990ef31" providerId="LiveId" clId="{736FBEEE-852D-CC46-98B7-3C4FE6D0CB5A}" dt="2020-09-15T01:42:07.908" v="4295" actId="20577"/>
          <ac:spMkLst>
            <pc:docMk/>
            <pc:sldMk cId="1801659094" sldId="642"/>
            <ac:spMk id="7" creationId="{63C21622-5010-1546-AF05-794AB1B3704C}"/>
          </ac:spMkLst>
        </pc:spChg>
        <pc:spChg chg="add mod">
          <ac:chgData name="OH YOUNGJEA" userId="004085827990ef31" providerId="LiveId" clId="{736FBEEE-852D-CC46-98B7-3C4FE6D0CB5A}" dt="2020-09-15T01:48:10.447" v="4519" actId="20577"/>
          <ac:spMkLst>
            <pc:docMk/>
            <pc:sldMk cId="1801659094" sldId="642"/>
            <ac:spMk id="15" creationId="{BAE7EB70-DBF9-3A4A-8ADB-706417BDEF7D}"/>
          </ac:spMkLst>
        </pc:spChg>
        <pc:picChg chg="add del mod">
          <ac:chgData name="OH YOUNGJEA" userId="004085827990ef31" providerId="LiveId" clId="{736FBEEE-852D-CC46-98B7-3C4FE6D0CB5A}" dt="2020-09-15T01:44:53.776" v="4386" actId="478"/>
          <ac:picMkLst>
            <pc:docMk/>
            <pc:sldMk cId="1801659094" sldId="642"/>
            <ac:picMk id="4" creationId="{02479141-E91A-7F4C-B9DA-0D56E9B80E52}"/>
          </ac:picMkLst>
        </pc:picChg>
        <pc:picChg chg="add del mod">
          <ac:chgData name="OH YOUNGJEA" userId="004085827990ef31" providerId="LiveId" clId="{736FBEEE-852D-CC46-98B7-3C4FE6D0CB5A}" dt="2020-09-15T01:45:19.160" v="4390" actId="478"/>
          <ac:picMkLst>
            <pc:docMk/>
            <pc:sldMk cId="1801659094" sldId="642"/>
            <ac:picMk id="5" creationId="{65B7CE3D-54B5-ED4B-ADCF-787A32902970}"/>
          </ac:picMkLst>
        </pc:picChg>
        <pc:picChg chg="add mod">
          <ac:chgData name="OH YOUNGJEA" userId="004085827990ef31" providerId="LiveId" clId="{736FBEEE-852D-CC46-98B7-3C4FE6D0CB5A}" dt="2020-09-15T01:44:58.732" v="4389" actId="14100"/>
          <ac:picMkLst>
            <pc:docMk/>
            <pc:sldMk cId="1801659094" sldId="642"/>
            <ac:picMk id="12" creationId="{8591827B-B477-D848-8F80-5058B36C3AB6}"/>
          </ac:picMkLst>
        </pc:picChg>
        <pc:picChg chg="add mod">
          <ac:chgData name="OH YOUNGJEA" userId="004085827990ef31" providerId="LiveId" clId="{736FBEEE-852D-CC46-98B7-3C4FE6D0CB5A}" dt="2020-09-15T01:45:41.075" v="4398" actId="1076"/>
          <ac:picMkLst>
            <pc:docMk/>
            <pc:sldMk cId="1801659094" sldId="642"/>
            <ac:picMk id="13" creationId="{C4925D19-99FE-D04B-9F92-ACFC4396468D}"/>
          </ac:picMkLst>
        </pc:picChg>
        <pc:cxnChg chg="add mod">
          <ac:chgData name="OH YOUNGJEA" userId="004085827990ef31" providerId="LiveId" clId="{736FBEEE-852D-CC46-98B7-3C4FE6D0CB5A}" dt="2020-09-15T01:45:53.025" v="4399" actId="14100"/>
          <ac:cxnSpMkLst>
            <pc:docMk/>
            <pc:sldMk cId="1801659094" sldId="642"/>
            <ac:cxnSpMk id="9" creationId="{F706F73C-EBC7-1141-A40B-A896604E444E}"/>
          </ac:cxnSpMkLst>
        </pc:cxnChg>
        <pc:cxnChg chg="add mod">
          <ac:chgData name="OH YOUNGJEA" userId="004085827990ef31" providerId="LiveId" clId="{736FBEEE-852D-CC46-98B7-3C4FE6D0CB5A}" dt="2020-09-15T01:42:49.962" v="4309" actId="14100"/>
          <ac:cxnSpMkLst>
            <pc:docMk/>
            <pc:sldMk cId="1801659094" sldId="642"/>
            <ac:cxnSpMk id="10" creationId="{E75EB8E7-3EC7-6B4C-B2B5-9073DEA7C8C6}"/>
          </ac:cxnSpMkLst>
        </pc:cxnChg>
        <pc:cxnChg chg="add mod">
          <ac:chgData name="OH YOUNGJEA" userId="004085827990ef31" providerId="LiveId" clId="{736FBEEE-852D-CC46-98B7-3C4FE6D0CB5A}" dt="2020-09-15T01:48:19.571" v="4521" actId="1076"/>
          <ac:cxnSpMkLst>
            <pc:docMk/>
            <pc:sldMk cId="1801659094" sldId="642"/>
            <ac:cxnSpMk id="16" creationId="{3DED512D-0D0C-974A-9E41-1714536E00C2}"/>
          </ac:cxnSpMkLst>
        </pc:cxnChg>
      </pc:sldChg>
      <pc:sldChg chg="addSp delSp modSp add mod">
        <pc:chgData name="OH YOUNGJEA" userId="004085827990ef31" providerId="LiveId" clId="{736FBEEE-852D-CC46-98B7-3C4FE6D0CB5A}" dt="2020-09-15T02:41:38.530" v="4651" actId="14100"/>
        <pc:sldMkLst>
          <pc:docMk/>
          <pc:sldMk cId="2634900049" sldId="643"/>
        </pc:sldMkLst>
        <pc:spChg chg="mod">
          <ac:chgData name="OH YOUNGJEA" userId="004085827990ef31" providerId="LiveId" clId="{736FBEEE-852D-CC46-98B7-3C4FE6D0CB5A}" dt="2020-09-15T02:40:41.337" v="4640" actId="14100"/>
          <ac:spMkLst>
            <pc:docMk/>
            <pc:sldMk cId="2634900049" sldId="643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02:40:33.628" v="4638" actId="478"/>
          <ac:spMkLst>
            <pc:docMk/>
            <pc:sldMk cId="2634900049" sldId="643"/>
            <ac:spMk id="3" creationId="{D1EE1F94-C1F3-844F-A678-4E33D3E32569}"/>
          </ac:spMkLst>
        </pc:spChg>
        <pc:picChg chg="add mod">
          <ac:chgData name="OH YOUNGJEA" userId="004085827990ef31" providerId="LiveId" clId="{736FBEEE-852D-CC46-98B7-3C4FE6D0CB5A}" dt="2020-09-15T02:40:47.678" v="4643" actId="1076"/>
          <ac:picMkLst>
            <pc:docMk/>
            <pc:sldMk cId="2634900049" sldId="643"/>
            <ac:picMk id="4" creationId="{164EE53E-6492-CF41-BF02-EC42B74A7B3D}"/>
          </ac:picMkLst>
        </pc:picChg>
        <pc:picChg chg="add mod">
          <ac:chgData name="OH YOUNGJEA" userId="004085827990ef31" providerId="LiveId" clId="{736FBEEE-852D-CC46-98B7-3C4FE6D0CB5A}" dt="2020-09-15T02:41:30.510" v="4649" actId="14100"/>
          <ac:picMkLst>
            <pc:docMk/>
            <pc:sldMk cId="2634900049" sldId="643"/>
            <ac:picMk id="5" creationId="{74DF62E6-7E1D-E04F-A2A9-536D1E949C87}"/>
          </ac:picMkLst>
        </pc:picChg>
        <pc:picChg chg="add mod">
          <ac:chgData name="OH YOUNGJEA" userId="004085827990ef31" providerId="LiveId" clId="{736FBEEE-852D-CC46-98B7-3C4FE6D0CB5A}" dt="2020-09-15T02:41:38.530" v="4651" actId="14100"/>
          <ac:picMkLst>
            <pc:docMk/>
            <pc:sldMk cId="2634900049" sldId="643"/>
            <ac:picMk id="6" creationId="{393A4474-DD32-EC43-A4BC-49206289FA65}"/>
          </ac:picMkLst>
        </pc:picChg>
      </pc:sldChg>
      <pc:sldChg chg="addSp delSp modSp add mod">
        <pc:chgData name="OH YOUNGJEA" userId="004085827990ef31" providerId="LiveId" clId="{736FBEEE-852D-CC46-98B7-3C4FE6D0CB5A}" dt="2020-09-15T02:53:27.893" v="4856" actId="20577"/>
        <pc:sldMkLst>
          <pc:docMk/>
          <pc:sldMk cId="3932936857" sldId="644"/>
        </pc:sldMkLst>
        <pc:spChg chg="mod">
          <ac:chgData name="OH YOUNGJEA" userId="004085827990ef31" providerId="LiveId" clId="{736FBEEE-852D-CC46-98B7-3C4FE6D0CB5A}" dt="2020-09-15T02:42:06.583" v="4683" actId="20577"/>
          <ac:spMkLst>
            <pc:docMk/>
            <pc:sldMk cId="3932936857" sldId="644"/>
            <ac:spMk id="2" creationId="{EB399FC4-9B1B-4449-9903-C20EB2FAD430}"/>
          </ac:spMkLst>
        </pc:spChg>
        <pc:spChg chg="mod">
          <ac:chgData name="OH YOUNGJEA" userId="004085827990ef31" providerId="LiveId" clId="{736FBEEE-852D-CC46-98B7-3C4FE6D0CB5A}" dt="2020-09-15T02:43:25.797" v="4744" actId="20577"/>
          <ac:spMkLst>
            <pc:docMk/>
            <pc:sldMk cId="3932936857" sldId="644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02:51:20.660" v="4758" actId="1076"/>
          <ac:spMkLst>
            <pc:docMk/>
            <pc:sldMk cId="3932936857" sldId="644"/>
            <ac:spMk id="7" creationId="{B959D23B-B08A-D84C-9D5A-B9E14AA6EE68}"/>
          </ac:spMkLst>
        </pc:spChg>
        <pc:spChg chg="add mod">
          <ac:chgData name="OH YOUNGJEA" userId="004085827990ef31" providerId="LiveId" clId="{736FBEEE-852D-CC46-98B7-3C4FE6D0CB5A}" dt="2020-09-15T02:51:32.727" v="4762" actId="1076"/>
          <ac:spMkLst>
            <pc:docMk/>
            <pc:sldMk cId="3932936857" sldId="644"/>
            <ac:spMk id="8" creationId="{C56842F9-3D06-9741-913F-B47DF930B26F}"/>
          </ac:spMkLst>
        </pc:spChg>
        <pc:spChg chg="add mod">
          <ac:chgData name="OH YOUNGJEA" userId="004085827990ef31" providerId="LiveId" clId="{736FBEEE-852D-CC46-98B7-3C4FE6D0CB5A}" dt="2020-09-15T02:53:27.893" v="4856" actId="20577"/>
          <ac:spMkLst>
            <pc:docMk/>
            <pc:sldMk cId="3932936857" sldId="644"/>
            <ac:spMk id="9" creationId="{A683FD6C-96C0-8E4F-BF63-DBB1E55DF0DC}"/>
          </ac:spMkLst>
        </pc:spChg>
        <pc:picChg chg="add mod">
          <ac:chgData name="OH YOUNGJEA" userId="004085827990ef31" providerId="LiveId" clId="{736FBEEE-852D-CC46-98B7-3C4FE6D0CB5A}" dt="2020-09-15T02:51:22.831" v="4759" actId="1076"/>
          <ac:picMkLst>
            <pc:docMk/>
            <pc:sldMk cId="3932936857" sldId="644"/>
            <ac:picMk id="4" creationId="{F205B9A5-F066-1F49-A1E7-70463822BCE1}"/>
          </ac:picMkLst>
        </pc:picChg>
        <pc:picChg chg="add mod">
          <ac:chgData name="OH YOUNGJEA" userId="004085827990ef31" providerId="LiveId" clId="{736FBEEE-852D-CC46-98B7-3C4FE6D0CB5A}" dt="2020-09-15T02:50:27.341" v="4749" actId="1076"/>
          <ac:picMkLst>
            <pc:docMk/>
            <pc:sldMk cId="3932936857" sldId="644"/>
            <ac:picMk id="5" creationId="{254BDBCC-7BC4-C241-B4A1-DA24E5EE7C4B}"/>
          </ac:picMkLst>
        </pc:picChg>
        <pc:picChg chg="add del mod">
          <ac:chgData name="OH YOUNGJEA" userId="004085827990ef31" providerId="LiveId" clId="{736FBEEE-852D-CC46-98B7-3C4FE6D0CB5A}" dt="2020-09-15T02:53:03.883" v="4847" actId="478"/>
          <ac:picMkLst>
            <pc:docMk/>
            <pc:sldMk cId="3932936857" sldId="644"/>
            <ac:picMk id="6" creationId="{CC4F2D7C-E745-894A-81AD-81F2A7229FA1}"/>
          </ac:picMkLst>
        </pc:picChg>
        <pc:picChg chg="add mod">
          <ac:chgData name="OH YOUNGJEA" userId="004085827990ef31" providerId="LiveId" clId="{736FBEEE-852D-CC46-98B7-3C4FE6D0CB5A}" dt="2020-09-15T02:53:11.025" v="4851" actId="1076"/>
          <ac:picMkLst>
            <pc:docMk/>
            <pc:sldMk cId="3932936857" sldId="644"/>
            <ac:picMk id="10" creationId="{16DD4EB1-8DCA-0E49-B3AA-D96A58849EA6}"/>
          </ac:picMkLst>
        </pc:picChg>
      </pc:sldChg>
      <pc:sldChg chg="addSp delSp modSp add mod">
        <pc:chgData name="OH YOUNGJEA" userId="004085827990ef31" providerId="LiveId" clId="{736FBEEE-852D-CC46-98B7-3C4FE6D0CB5A}" dt="2020-09-15T03:02:10.465" v="4875" actId="1076"/>
        <pc:sldMkLst>
          <pc:docMk/>
          <pc:sldMk cId="1172072612" sldId="645"/>
        </pc:sldMkLst>
        <pc:spChg chg="mod">
          <ac:chgData name="OH YOUNGJEA" userId="004085827990ef31" providerId="LiveId" clId="{736FBEEE-852D-CC46-98B7-3C4FE6D0CB5A}" dt="2020-09-15T03:01:42" v="4870" actId="20577"/>
          <ac:spMkLst>
            <pc:docMk/>
            <pc:sldMk cId="1172072612" sldId="645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03:01:33.681" v="4857"/>
          <ac:spMkLst>
            <pc:docMk/>
            <pc:sldMk cId="1172072612" sldId="645"/>
            <ac:spMk id="3" creationId="{D1EE1F94-C1F3-844F-A678-4E33D3E32569}"/>
          </ac:spMkLst>
        </pc:spChg>
        <pc:picChg chg="add mod">
          <ac:chgData name="OH YOUNGJEA" userId="004085827990ef31" providerId="LiveId" clId="{736FBEEE-852D-CC46-98B7-3C4FE6D0CB5A}" dt="2020-09-15T03:02:06.824" v="4874" actId="1076"/>
          <ac:picMkLst>
            <pc:docMk/>
            <pc:sldMk cId="1172072612" sldId="645"/>
            <ac:picMk id="4" creationId="{9C5AEE23-2FB1-2C4F-8255-D87EF47246E5}"/>
          </ac:picMkLst>
        </pc:picChg>
        <pc:picChg chg="add mod">
          <ac:chgData name="OH YOUNGJEA" userId="004085827990ef31" providerId="LiveId" clId="{736FBEEE-852D-CC46-98B7-3C4FE6D0CB5A}" dt="2020-09-15T03:02:10.465" v="4875" actId="1076"/>
          <ac:picMkLst>
            <pc:docMk/>
            <pc:sldMk cId="1172072612" sldId="645"/>
            <ac:picMk id="5" creationId="{59A01F24-D530-1547-AE3D-5B5040D8FFA1}"/>
          </ac:picMkLst>
        </pc:picChg>
      </pc:sldChg>
      <pc:sldChg chg="addSp delSp modSp add mod">
        <pc:chgData name="OH YOUNGJEA" userId="004085827990ef31" providerId="LiveId" clId="{736FBEEE-852D-CC46-98B7-3C4FE6D0CB5A}" dt="2020-09-15T03:07:23.129" v="5010" actId="20577"/>
        <pc:sldMkLst>
          <pc:docMk/>
          <pc:sldMk cId="3954706354" sldId="646"/>
        </pc:sldMkLst>
        <pc:spChg chg="mod">
          <ac:chgData name="OH YOUNGJEA" userId="004085827990ef31" providerId="LiveId" clId="{736FBEEE-852D-CC46-98B7-3C4FE6D0CB5A}" dt="2020-09-15T03:03:53.664" v="4964" actId="255"/>
          <ac:spMkLst>
            <pc:docMk/>
            <pc:sldMk cId="3954706354" sldId="646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03:05:46.455" v="4965" actId="478"/>
          <ac:spMkLst>
            <pc:docMk/>
            <pc:sldMk cId="3954706354" sldId="646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03:07:23.129" v="5010" actId="20577"/>
          <ac:spMkLst>
            <pc:docMk/>
            <pc:sldMk cId="3954706354" sldId="646"/>
            <ac:spMk id="6" creationId="{5BD1CB22-1D24-F849-AF4D-79EA1842CA49}"/>
          </ac:spMkLst>
        </pc:spChg>
        <pc:spChg chg="add mod">
          <ac:chgData name="OH YOUNGJEA" userId="004085827990ef31" providerId="LiveId" clId="{736FBEEE-852D-CC46-98B7-3C4FE6D0CB5A}" dt="2020-09-15T03:07:20.866" v="5009" actId="1076"/>
          <ac:spMkLst>
            <pc:docMk/>
            <pc:sldMk cId="3954706354" sldId="646"/>
            <ac:spMk id="7" creationId="{D602FA95-5F6E-D043-B223-6A671CC05968}"/>
          </ac:spMkLst>
        </pc:spChg>
        <pc:picChg chg="add mod">
          <ac:chgData name="OH YOUNGJEA" userId="004085827990ef31" providerId="LiveId" clId="{736FBEEE-852D-CC46-98B7-3C4FE6D0CB5A}" dt="2020-09-15T03:06:24.335" v="4974" actId="1076"/>
          <ac:picMkLst>
            <pc:docMk/>
            <pc:sldMk cId="3954706354" sldId="646"/>
            <ac:picMk id="4" creationId="{ADCFDFC7-AC9C-3443-80FD-E027AE6FB01A}"/>
          </ac:picMkLst>
        </pc:picChg>
        <pc:picChg chg="add mod">
          <ac:chgData name="OH YOUNGJEA" userId="004085827990ef31" providerId="LiveId" clId="{736FBEEE-852D-CC46-98B7-3C4FE6D0CB5A}" dt="2020-09-15T03:06:20.040" v="4972" actId="1076"/>
          <ac:picMkLst>
            <pc:docMk/>
            <pc:sldMk cId="3954706354" sldId="646"/>
            <ac:picMk id="5" creationId="{C6C3DD09-E2B5-AD4D-AB9F-9C7A40B2259C}"/>
          </ac:picMkLst>
        </pc:picChg>
      </pc:sldChg>
      <pc:sldChg chg="addSp modSp add mod ord">
        <pc:chgData name="OH YOUNGJEA" userId="004085827990ef31" providerId="LiveId" clId="{736FBEEE-852D-CC46-98B7-3C4FE6D0CB5A}" dt="2020-09-15T03:41:47.562" v="5233" actId="20578"/>
        <pc:sldMkLst>
          <pc:docMk/>
          <pc:sldMk cId="1831996083" sldId="647"/>
        </pc:sldMkLst>
        <pc:spChg chg="mod">
          <ac:chgData name="OH YOUNGJEA" userId="004085827990ef31" providerId="LiveId" clId="{736FBEEE-852D-CC46-98B7-3C4FE6D0CB5A}" dt="2020-09-15T03:24:31.749" v="5049" actId="20577"/>
          <ac:spMkLst>
            <pc:docMk/>
            <pc:sldMk cId="1831996083" sldId="647"/>
            <ac:spMk id="2" creationId="{EB399FC4-9B1B-4449-9903-C20EB2FAD430}"/>
          </ac:spMkLst>
        </pc:spChg>
        <pc:spChg chg="mod">
          <ac:chgData name="OH YOUNGJEA" userId="004085827990ef31" providerId="LiveId" clId="{736FBEEE-852D-CC46-98B7-3C4FE6D0CB5A}" dt="2020-09-15T03:30:16.088" v="5132" actId="14100"/>
          <ac:spMkLst>
            <pc:docMk/>
            <pc:sldMk cId="1831996083" sldId="647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03:31:46.374" v="5174" actId="20577"/>
          <ac:spMkLst>
            <pc:docMk/>
            <pc:sldMk cId="1831996083" sldId="647"/>
            <ac:spMk id="4" creationId="{172126E8-908E-9946-8B27-330727B26AD3}"/>
          </ac:spMkLst>
        </pc:spChg>
        <pc:spChg chg="add mod">
          <ac:chgData name="OH YOUNGJEA" userId="004085827990ef31" providerId="LiveId" clId="{736FBEEE-852D-CC46-98B7-3C4FE6D0CB5A}" dt="2020-09-15T03:35:01.054" v="5232" actId="20577"/>
          <ac:spMkLst>
            <pc:docMk/>
            <pc:sldMk cId="1831996083" sldId="647"/>
            <ac:spMk id="5" creationId="{A424586D-99CA-2544-8CF9-ECD0CEF8D164}"/>
          </ac:spMkLst>
        </pc:spChg>
      </pc:sldChg>
      <pc:sldChg chg="addSp delSp modSp add mod">
        <pc:chgData name="OH YOUNGJEA" userId="004085827990ef31" providerId="LiveId" clId="{736FBEEE-852D-CC46-98B7-3C4FE6D0CB5A}" dt="2020-09-15T03:46:18.277" v="5320" actId="1076"/>
        <pc:sldMkLst>
          <pc:docMk/>
          <pc:sldMk cId="2390973929" sldId="648"/>
        </pc:sldMkLst>
        <pc:spChg chg="mod">
          <ac:chgData name="OH YOUNGJEA" userId="004085827990ef31" providerId="LiveId" clId="{736FBEEE-852D-CC46-98B7-3C4FE6D0CB5A}" dt="2020-09-15T03:46:01.676" v="5317" actId="20577"/>
          <ac:spMkLst>
            <pc:docMk/>
            <pc:sldMk cId="2390973929" sldId="648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03:44:36.227" v="5243"/>
          <ac:spMkLst>
            <pc:docMk/>
            <pc:sldMk cId="2390973929" sldId="648"/>
            <ac:spMk id="3" creationId="{D1EE1F94-C1F3-844F-A678-4E33D3E32569}"/>
          </ac:spMkLst>
        </pc:spChg>
        <pc:picChg chg="add mod">
          <ac:chgData name="OH YOUNGJEA" userId="004085827990ef31" providerId="LiveId" clId="{736FBEEE-852D-CC46-98B7-3C4FE6D0CB5A}" dt="2020-09-15T03:46:18.277" v="5320" actId="1076"/>
          <ac:picMkLst>
            <pc:docMk/>
            <pc:sldMk cId="2390973929" sldId="648"/>
            <ac:picMk id="4" creationId="{F4D6CDD1-C002-ED4B-90BF-ADA3833574D7}"/>
          </ac:picMkLst>
        </pc:picChg>
        <pc:picChg chg="add mod">
          <ac:chgData name="OH YOUNGJEA" userId="004085827990ef31" providerId="LiveId" clId="{736FBEEE-852D-CC46-98B7-3C4FE6D0CB5A}" dt="2020-09-15T03:46:10.187" v="5318" actId="14100"/>
          <ac:picMkLst>
            <pc:docMk/>
            <pc:sldMk cId="2390973929" sldId="648"/>
            <ac:picMk id="5" creationId="{C9ADB476-1CDA-FB43-805A-BF2859EEA86B}"/>
          </ac:picMkLst>
        </pc:picChg>
        <pc:picChg chg="add mod">
          <ac:chgData name="OH YOUNGJEA" userId="004085827990ef31" providerId="LiveId" clId="{736FBEEE-852D-CC46-98B7-3C4FE6D0CB5A}" dt="2020-09-15T03:46:13.498" v="5319" actId="14100"/>
          <ac:picMkLst>
            <pc:docMk/>
            <pc:sldMk cId="2390973929" sldId="648"/>
            <ac:picMk id="6" creationId="{21A7AE80-9CB6-FD46-90B9-C61085F0A988}"/>
          </ac:picMkLst>
        </pc:picChg>
      </pc:sldChg>
      <pc:sldChg chg="addSp delSp modSp add mod">
        <pc:chgData name="OH YOUNGJEA" userId="004085827990ef31" providerId="LiveId" clId="{736FBEEE-852D-CC46-98B7-3C4FE6D0CB5A}" dt="2020-09-15T04:04:43.676" v="5374" actId="14100"/>
        <pc:sldMkLst>
          <pc:docMk/>
          <pc:sldMk cId="2392592455" sldId="649"/>
        </pc:sldMkLst>
        <pc:spChg chg="mod">
          <ac:chgData name="OH YOUNGJEA" userId="004085827990ef31" providerId="LiveId" clId="{736FBEEE-852D-CC46-98B7-3C4FE6D0CB5A}" dt="2020-09-15T03:46:37.658" v="5343" actId="20577"/>
          <ac:spMkLst>
            <pc:docMk/>
            <pc:sldMk cId="2392592455" sldId="649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04:00:33.482" v="5348" actId="478"/>
          <ac:spMkLst>
            <pc:docMk/>
            <pc:sldMk cId="2392592455" sldId="649"/>
            <ac:spMk id="3" creationId="{D1EE1F94-C1F3-844F-A678-4E33D3E32569}"/>
          </ac:spMkLst>
        </pc:spChg>
        <pc:picChg chg="add del mod">
          <ac:chgData name="OH YOUNGJEA" userId="004085827990ef31" providerId="LiveId" clId="{736FBEEE-852D-CC46-98B7-3C4FE6D0CB5A}" dt="2020-09-15T04:03:31.104" v="5359" actId="478"/>
          <ac:picMkLst>
            <pc:docMk/>
            <pc:sldMk cId="2392592455" sldId="649"/>
            <ac:picMk id="4" creationId="{0983BB22-BF73-D244-AFB6-E580B4668537}"/>
          </ac:picMkLst>
        </pc:picChg>
        <pc:picChg chg="add del mod">
          <ac:chgData name="OH YOUNGJEA" userId="004085827990ef31" providerId="LiveId" clId="{736FBEEE-852D-CC46-98B7-3C4FE6D0CB5A}" dt="2020-09-15T04:03:49.448" v="5361" actId="478"/>
          <ac:picMkLst>
            <pc:docMk/>
            <pc:sldMk cId="2392592455" sldId="649"/>
            <ac:picMk id="5" creationId="{94B38716-F58F-B44D-8ED2-65338A46BB2F}"/>
          </ac:picMkLst>
        </pc:picChg>
        <pc:picChg chg="add del mod">
          <ac:chgData name="OH YOUNGJEA" userId="004085827990ef31" providerId="LiveId" clId="{736FBEEE-852D-CC46-98B7-3C4FE6D0CB5A}" dt="2020-09-15T04:03:33.204" v="5360" actId="478"/>
          <ac:picMkLst>
            <pc:docMk/>
            <pc:sldMk cId="2392592455" sldId="649"/>
            <ac:picMk id="6" creationId="{50F1AF0F-279B-E746-82D8-83564560CB64}"/>
          </ac:picMkLst>
        </pc:picChg>
        <pc:picChg chg="add mod">
          <ac:chgData name="OH YOUNGJEA" userId="004085827990ef31" providerId="LiveId" clId="{736FBEEE-852D-CC46-98B7-3C4FE6D0CB5A}" dt="2020-09-15T04:03:54.981" v="5363" actId="1076"/>
          <ac:picMkLst>
            <pc:docMk/>
            <pc:sldMk cId="2392592455" sldId="649"/>
            <ac:picMk id="7" creationId="{215BECD3-B550-864B-BCAA-8AB173DA24F9}"/>
          </ac:picMkLst>
        </pc:picChg>
        <pc:picChg chg="add mod">
          <ac:chgData name="OH YOUNGJEA" userId="004085827990ef31" providerId="LiveId" clId="{736FBEEE-852D-CC46-98B7-3C4FE6D0CB5A}" dt="2020-09-15T04:04:40.276" v="5373" actId="1076"/>
          <ac:picMkLst>
            <pc:docMk/>
            <pc:sldMk cId="2392592455" sldId="649"/>
            <ac:picMk id="8" creationId="{24F06490-BCAA-D34E-A8FB-57A7D919BF1E}"/>
          </ac:picMkLst>
        </pc:picChg>
        <pc:picChg chg="add mod">
          <ac:chgData name="OH YOUNGJEA" userId="004085827990ef31" providerId="LiveId" clId="{736FBEEE-852D-CC46-98B7-3C4FE6D0CB5A}" dt="2020-09-15T04:04:43.676" v="5374" actId="14100"/>
          <ac:picMkLst>
            <pc:docMk/>
            <pc:sldMk cId="2392592455" sldId="649"/>
            <ac:picMk id="9" creationId="{C59CF45A-7942-5343-8129-7C2893D5C0BA}"/>
          </ac:picMkLst>
        </pc:picChg>
      </pc:sldChg>
      <pc:sldChg chg="addSp delSp modSp add mod">
        <pc:chgData name="OH YOUNGJEA" userId="004085827990ef31" providerId="LiveId" clId="{736FBEEE-852D-CC46-98B7-3C4FE6D0CB5A}" dt="2020-09-15T04:15:38.740" v="5512" actId="1076"/>
        <pc:sldMkLst>
          <pc:docMk/>
          <pc:sldMk cId="3537924506" sldId="650"/>
        </pc:sldMkLst>
        <pc:spChg chg="mod">
          <ac:chgData name="OH YOUNGJEA" userId="004085827990ef31" providerId="LiveId" clId="{736FBEEE-852D-CC46-98B7-3C4FE6D0CB5A}" dt="2020-09-15T04:12:11.262" v="5393" actId="20577"/>
          <ac:spMkLst>
            <pc:docMk/>
            <pc:sldMk cId="3537924506" sldId="650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04:11:42.954" v="5375"/>
          <ac:spMkLst>
            <pc:docMk/>
            <pc:sldMk cId="3537924506" sldId="650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04:14:58.505" v="5509" actId="122"/>
          <ac:spMkLst>
            <pc:docMk/>
            <pc:sldMk cId="3537924506" sldId="650"/>
            <ac:spMk id="6" creationId="{F3C30A86-76A7-8F45-96D5-DFADA80A37BF}"/>
          </ac:spMkLst>
        </pc:spChg>
        <pc:picChg chg="add mod">
          <ac:chgData name="OH YOUNGJEA" userId="004085827990ef31" providerId="LiveId" clId="{736FBEEE-852D-CC46-98B7-3C4FE6D0CB5A}" dt="2020-09-15T04:11:44.820" v="5376" actId="1076"/>
          <ac:picMkLst>
            <pc:docMk/>
            <pc:sldMk cId="3537924506" sldId="650"/>
            <ac:picMk id="4" creationId="{0CE5ADC3-DEDF-784B-86E8-F298FD438DA3}"/>
          </ac:picMkLst>
        </pc:picChg>
        <pc:picChg chg="add del mod">
          <ac:chgData name="OH YOUNGJEA" userId="004085827990ef31" providerId="LiveId" clId="{736FBEEE-852D-CC46-98B7-3C4FE6D0CB5A}" dt="2020-09-15T04:15:35.150" v="5510" actId="478"/>
          <ac:picMkLst>
            <pc:docMk/>
            <pc:sldMk cId="3537924506" sldId="650"/>
            <ac:picMk id="5" creationId="{2785D8AB-87B5-6848-87AE-109861BB9AAE}"/>
          </ac:picMkLst>
        </pc:picChg>
        <pc:picChg chg="add mod">
          <ac:chgData name="OH YOUNGJEA" userId="004085827990ef31" providerId="LiveId" clId="{736FBEEE-852D-CC46-98B7-3C4FE6D0CB5A}" dt="2020-09-15T04:15:38.740" v="5512" actId="1076"/>
          <ac:picMkLst>
            <pc:docMk/>
            <pc:sldMk cId="3537924506" sldId="650"/>
            <ac:picMk id="7" creationId="{DEB73252-308F-E14F-AF86-8D183A9B7616}"/>
          </ac:picMkLst>
        </pc:picChg>
      </pc:sldChg>
      <pc:sldChg chg="addSp delSp modSp add mod">
        <pc:chgData name="OH YOUNGJEA" userId="004085827990ef31" providerId="LiveId" clId="{736FBEEE-852D-CC46-98B7-3C4FE6D0CB5A}" dt="2020-09-15T04:25:57.396" v="5530" actId="14100"/>
        <pc:sldMkLst>
          <pc:docMk/>
          <pc:sldMk cId="3481022984" sldId="651"/>
        </pc:sldMkLst>
        <pc:spChg chg="mod">
          <ac:chgData name="OH YOUNGJEA" userId="004085827990ef31" providerId="LiveId" clId="{736FBEEE-852D-CC46-98B7-3C4FE6D0CB5A}" dt="2020-09-15T04:25:57.396" v="5530" actId="14100"/>
          <ac:spMkLst>
            <pc:docMk/>
            <pc:sldMk cId="3481022984" sldId="651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04:25:12.717" v="5524" actId="478"/>
          <ac:spMkLst>
            <pc:docMk/>
            <pc:sldMk cId="3481022984" sldId="651"/>
            <ac:spMk id="3" creationId="{D1EE1F94-C1F3-844F-A678-4E33D3E32569}"/>
          </ac:spMkLst>
        </pc:spChg>
        <pc:picChg chg="add mod">
          <ac:chgData name="OH YOUNGJEA" userId="004085827990ef31" providerId="LiveId" clId="{736FBEEE-852D-CC46-98B7-3C4FE6D0CB5A}" dt="2020-09-15T04:25:18.501" v="5526" actId="1076"/>
          <ac:picMkLst>
            <pc:docMk/>
            <pc:sldMk cId="3481022984" sldId="651"/>
            <ac:picMk id="4" creationId="{8C571FE6-33E1-7941-9E13-3AE9DEE7BD8D}"/>
          </ac:picMkLst>
        </pc:picChg>
        <pc:picChg chg="add del mod">
          <ac:chgData name="OH YOUNGJEA" userId="004085827990ef31" providerId="LiveId" clId="{736FBEEE-852D-CC46-98B7-3C4FE6D0CB5A}" dt="2020-09-15T04:25:21.078" v="5527" actId="478"/>
          <ac:picMkLst>
            <pc:docMk/>
            <pc:sldMk cId="3481022984" sldId="651"/>
            <ac:picMk id="5" creationId="{CF6FF6B3-08F2-4B44-B6A4-2A279B7AC6B2}"/>
          </ac:picMkLst>
        </pc:picChg>
        <pc:picChg chg="add mod">
          <ac:chgData name="OH YOUNGJEA" userId="004085827990ef31" providerId="LiveId" clId="{736FBEEE-852D-CC46-98B7-3C4FE6D0CB5A}" dt="2020-09-15T04:25:34.140" v="5529" actId="1076"/>
          <ac:picMkLst>
            <pc:docMk/>
            <pc:sldMk cId="3481022984" sldId="651"/>
            <ac:picMk id="6" creationId="{5E6D1136-548B-ED42-816D-AB9BEC8B2BC8}"/>
          </ac:picMkLst>
        </pc:picChg>
      </pc:sldChg>
      <pc:sldChg chg="addSp delSp modSp add mod">
        <pc:chgData name="OH YOUNGJEA" userId="004085827990ef31" providerId="LiveId" clId="{736FBEEE-852D-CC46-98B7-3C4FE6D0CB5A}" dt="2020-09-15T09:34:29.135" v="5789" actId="1076"/>
        <pc:sldMkLst>
          <pc:docMk/>
          <pc:sldMk cId="3271509686" sldId="652"/>
        </pc:sldMkLst>
        <pc:spChg chg="mod">
          <ac:chgData name="OH YOUNGJEA" userId="004085827990ef31" providerId="LiveId" clId="{736FBEEE-852D-CC46-98B7-3C4FE6D0CB5A}" dt="2020-09-15T09:04:12.848" v="5574" actId="20577"/>
          <ac:spMkLst>
            <pc:docMk/>
            <pc:sldMk cId="3271509686" sldId="652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04:44:24.881" v="5549"/>
          <ac:spMkLst>
            <pc:docMk/>
            <pc:sldMk cId="3271509686" sldId="652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09:09:26.424" v="5589" actId="1076"/>
          <ac:spMkLst>
            <pc:docMk/>
            <pc:sldMk cId="3271509686" sldId="652"/>
            <ac:spMk id="12" creationId="{75F4C130-CE1F-3C45-9D64-1EEE7C7A40D6}"/>
          </ac:spMkLst>
        </pc:spChg>
        <pc:spChg chg="add mod">
          <ac:chgData name="OH YOUNGJEA" userId="004085827990ef31" providerId="LiveId" clId="{736FBEEE-852D-CC46-98B7-3C4FE6D0CB5A}" dt="2020-09-15T09:09:40.377" v="5593" actId="20577"/>
          <ac:spMkLst>
            <pc:docMk/>
            <pc:sldMk cId="3271509686" sldId="652"/>
            <ac:spMk id="13" creationId="{420B9375-A62A-DB4D-888D-3B9455F68ECA}"/>
          </ac:spMkLst>
        </pc:spChg>
        <pc:spChg chg="add del">
          <ac:chgData name="OH YOUNGJEA" userId="004085827990ef31" providerId="LiveId" clId="{736FBEEE-852D-CC46-98B7-3C4FE6D0CB5A}" dt="2020-09-15T09:11:38.680" v="5601" actId="478"/>
          <ac:spMkLst>
            <pc:docMk/>
            <pc:sldMk cId="3271509686" sldId="652"/>
            <ac:spMk id="18" creationId="{1659A42C-27F1-7F43-B39D-A1A6BB27C58F}"/>
          </ac:spMkLst>
        </pc:spChg>
        <pc:spChg chg="add mod">
          <ac:chgData name="OH YOUNGJEA" userId="004085827990ef31" providerId="LiveId" clId="{736FBEEE-852D-CC46-98B7-3C4FE6D0CB5A}" dt="2020-09-15T09:11:54.144" v="5603" actId="14100"/>
          <ac:spMkLst>
            <pc:docMk/>
            <pc:sldMk cId="3271509686" sldId="652"/>
            <ac:spMk id="19" creationId="{362796F9-B269-E240-8A84-B867B324BBE4}"/>
          </ac:spMkLst>
        </pc:spChg>
        <pc:spChg chg="add mod">
          <ac:chgData name="OH YOUNGJEA" userId="004085827990ef31" providerId="LiveId" clId="{736FBEEE-852D-CC46-98B7-3C4FE6D0CB5A}" dt="2020-09-15T09:26:33.687" v="5659" actId="1035"/>
          <ac:spMkLst>
            <pc:docMk/>
            <pc:sldMk cId="3271509686" sldId="652"/>
            <ac:spMk id="25" creationId="{A64C617C-E3CC-FB4B-9D27-D43F9D156956}"/>
          </ac:spMkLst>
        </pc:spChg>
        <pc:spChg chg="add mod">
          <ac:chgData name="OH YOUNGJEA" userId="004085827990ef31" providerId="LiveId" clId="{736FBEEE-852D-CC46-98B7-3C4FE6D0CB5A}" dt="2020-09-15T09:25:48.777" v="5638" actId="20577"/>
          <ac:spMkLst>
            <pc:docMk/>
            <pc:sldMk cId="3271509686" sldId="652"/>
            <ac:spMk id="26" creationId="{89E5143F-1AAC-B048-B885-8DDF45468AC1}"/>
          </ac:spMkLst>
        </pc:spChg>
        <pc:spChg chg="add mod">
          <ac:chgData name="OH YOUNGJEA" userId="004085827990ef31" providerId="LiveId" clId="{736FBEEE-852D-CC46-98B7-3C4FE6D0CB5A}" dt="2020-09-15T09:26:06.613" v="5641" actId="20577"/>
          <ac:spMkLst>
            <pc:docMk/>
            <pc:sldMk cId="3271509686" sldId="652"/>
            <ac:spMk id="27" creationId="{97C40469-BF82-9F49-A986-F2F1E725903B}"/>
          </ac:spMkLst>
        </pc:spChg>
        <pc:spChg chg="add mod">
          <ac:chgData name="OH YOUNGJEA" userId="004085827990ef31" providerId="LiveId" clId="{736FBEEE-852D-CC46-98B7-3C4FE6D0CB5A}" dt="2020-09-15T09:26:24.215" v="5650" actId="20577"/>
          <ac:spMkLst>
            <pc:docMk/>
            <pc:sldMk cId="3271509686" sldId="652"/>
            <ac:spMk id="28" creationId="{2529C93F-66D7-5545-8EE6-68E6BAF1BA86}"/>
          </ac:spMkLst>
        </pc:spChg>
        <pc:spChg chg="add mod">
          <ac:chgData name="OH YOUNGJEA" userId="004085827990ef31" providerId="LiveId" clId="{736FBEEE-852D-CC46-98B7-3C4FE6D0CB5A}" dt="2020-09-15T09:29:16.514" v="5734" actId="255"/>
          <ac:spMkLst>
            <pc:docMk/>
            <pc:sldMk cId="3271509686" sldId="652"/>
            <ac:spMk id="29" creationId="{A04EBDBB-FA78-724D-8B87-A670B174C6D8}"/>
          </ac:spMkLst>
        </pc:spChg>
        <pc:spChg chg="add mod">
          <ac:chgData name="OH YOUNGJEA" userId="004085827990ef31" providerId="LiveId" clId="{736FBEEE-852D-CC46-98B7-3C4FE6D0CB5A}" dt="2020-09-15T09:29:02.542" v="5733" actId="122"/>
          <ac:spMkLst>
            <pc:docMk/>
            <pc:sldMk cId="3271509686" sldId="652"/>
            <ac:spMk id="30" creationId="{B5705EC1-23C7-174B-8E44-D7C5864F12B1}"/>
          </ac:spMkLst>
        </pc:spChg>
        <pc:spChg chg="add mod">
          <ac:chgData name="OH YOUNGJEA" userId="004085827990ef31" providerId="LiveId" clId="{736FBEEE-852D-CC46-98B7-3C4FE6D0CB5A}" dt="2020-09-15T09:32:32.073" v="5752" actId="1037"/>
          <ac:spMkLst>
            <pc:docMk/>
            <pc:sldMk cId="3271509686" sldId="652"/>
            <ac:spMk id="31" creationId="{A8ADAA18-AF45-EE46-95ED-28C6F45FF81C}"/>
          </ac:spMkLst>
        </pc:spChg>
        <pc:spChg chg="add mod">
          <ac:chgData name="OH YOUNGJEA" userId="004085827990ef31" providerId="LiveId" clId="{736FBEEE-852D-CC46-98B7-3C4FE6D0CB5A}" dt="2020-09-15T09:34:29.135" v="5789" actId="1076"/>
          <ac:spMkLst>
            <pc:docMk/>
            <pc:sldMk cId="3271509686" sldId="652"/>
            <ac:spMk id="32" creationId="{6CF50CBF-0100-4146-B0D6-F1155EF75C85}"/>
          </ac:spMkLst>
        </pc:spChg>
        <pc:picChg chg="add mod">
          <ac:chgData name="OH YOUNGJEA" userId="004085827990ef31" providerId="LiveId" clId="{736FBEEE-852D-CC46-98B7-3C4FE6D0CB5A}" dt="2020-09-15T09:14:30.482" v="5613" actId="1076"/>
          <ac:picMkLst>
            <pc:docMk/>
            <pc:sldMk cId="3271509686" sldId="652"/>
            <ac:picMk id="4" creationId="{428B2889-6341-A241-B435-8E10C18B4227}"/>
          </ac:picMkLst>
        </pc:picChg>
        <pc:picChg chg="add mod">
          <ac:chgData name="OH YOUNGJEA" userId="004085827990ef31" providerId="LiveId" clId="{736FBEEE-852D-CC46-98B7-3C4FE6D0CB5A}" dt="2020-09-15T04:44:50.269" v="5554" actId="1076"/>
          <ac:picMkLst>
            <pc:docMk/>
            <pc:sldMk cId="3271509686" sldId="652"/>
            <ac:picMk id="5" creationId="{526AC95D-A69E-7343-AACF-01B8509BFDAC}"/>
          </ac:picMkLst>
        </pc:picChg>
        <pc:picChg chg="add mod">
          <ac:chgData name="OH YOUNGJEA" userId="004085827990ef31" providerId="LiveId" clId="{736FBEEE-852D-CC46-98B7-3C4FE6D0CB5A}" dt="2020-09-15T09:14:27.922" v="5612" actId="1076"/>
          <ac:picMkLst>
            <pc:docMk/>
            <pc:sldMk cId="3271509686" sldId="652"/>
            <ac:picMk id="6" creationId="{DAD040E0-53FE-8E4C-BC86-F5A0680BBE6B}"/>
          </ac:picMkLst>
        </pc:picChg>
        <pc:picChg chg="add mod">
          <ac:chgData name="OH YOUNGJEA" userId="004085827990ef31" providerId="LiveId" clId="{736FBEEE-852D-CC46-98B7-3C4FE6D0CB5A}" dt="2020-09-15T09:05:53.330" v="5576" actId="1076"/>
          <ac:picMkLst>
            <pc:docMk/>
            <pc:sldMk cId="3271509686" sldId="652"/>
            <ac:picMk id="7" creationId="{1DD5C342-E8FA-0142-9309-D2C9E03B43E9}"/>
          </ac:picMkLst>
        </pc:picChg>
        <pc:picChg chg="add mod">
          <ac:chgData name="OH YOUNGJEA" userId="004085827990ef31" providerId="LiveId" clId="{736FBEEE-852D-CC46-98B7-3C4FE6D0CB5A}" dt="2020-09-15T09:10:18.844" v="5595" actId="1076"/>
          <ac:picMkLst>
            <pc:docMk/>
            <pc:sldMk cId="3271509686" sldId="652"/>
            <ac:picMk id="14" creationId="{B4700A63-6DF7-D149-9A7C-218452309AB8}"/>
          </ac:picMkLst>
        </pc:picChg>
        <pc:picChg chg="add del mod">
          <ac:chgData name="OH YOUNGJEA" userId="004085827990ef31" providerId="LiveId" clId="{736FBEEE-852D-CC46-98B7-3C4FE6D0CB5A}" dt="2020-09-15T09:13:47.335" v="5607" actId="478"/>
          <ac:picMkLst>
            <pc:docMk/>
            <pc:sldMk cId="3271509686" sldId="652"/>
            <ac:picMk id="21" creationId="{AC1C8579-14AE-D345-9D7B-4315E7C3E957}"/>
          </ac:picMkLst>
        </pc:picChg>
        <pc:picChg chg="add del mod">
          <ac:chgData name="OH YOUNGJEA" userId="004085827990ef31" providerId="LiveId" clId="{736FBEEE-852D-CC46-98B7-3C4FE6D0CB5A}" dt="2020-09-15T09:23:51.417" v="5614" actId="478"/>
          <ac:picMkLst>
            <pc:docMk/>
            <pc:sldMk cId="3271509686" sldId="652"/>
            <ac:picMk id="22" creationId="{322339EC-87C5-F946-BD28-25276657E3BF}"/>
          </ac:picMkLst>
        </pc:picChg>
        <pc:picChg chg="add mod">
          <ac:chgData name="OH YOUNGJEA" userId="004085827990ef31" providerId="LiveId" clId="{736FBEEE-852D-CC46-98B7-3C4FE6D0CB5A}" dt="2020-09-15T09:23:55.998" v="5616" actId="1076"/>
          <ac:picMkLst>
            <pc:docMk/>
            <pc:sldMk cId="3271509686" sldId="652"/>
            <ac:picMk id="23" creationId="{072A1AF3-F8A4-D144-8A50-F6D2A9F02C3C}"/>
          </ac:picMkLst>
        </pc:picChg>
        <pc:picChg chg="add mod">
          <ac:chgData name="OH YOUNGJEA" userId="004085827990ef31" providerId="LiveId" clId="{736FBEEE-852D-CC46-98B7-3C4FE6D0CB5A}" dt="2020-09-15T09:24:32.337" v="5618" actId="1076"/>
          <ac:picMkLst>
            <pc:docMk/>
            <pc:sldMk cId="3271509686" sldId="652"/>
            <ac:picMk id="24" creationId="{075E35D0-F3E0-1248-A254-CCB2EE02CA59}"/>
          </ac:picMkLst>
        </pc:picChg>
        <pc:cxnChg chg="add mod">
          <ac:chgData name="OH YOUNGJEA" userId="004085827990ef31" providerId="LiveId" clId="{736FBEEE-852D-CC46-98B7-3C4FE6D0CB5A}" dt="2020-09-15T09:06:14.388" v="5579" actId="14100"/>
          <ac:cxnSpMkLst>
            <pc:docMk/>
            <pc:sldMk cId="3271509686" sldId="652"/>
            <ac:cxnSpMk id="9" creationId="{A4E62C1A-E0F8-C440-848F-702D51379257}"/>
          </ac:cxnSpMkLst>
        </pc:cxnChg>
        <pc:cxnChg chg="add mod">
          <ac:chgData name="OH YOUNGJEA" userId="004085827990ef31" providerId="LiveId" clId="{736FBEEE-852D-CC46-98B7-3C4FE6D0CB5A}" dt="2020-09-15T09:11:58.107" v="5604" actId="14100"/>
          <ac:cxnSpMkLst>
            <pc:docMk/>
            <pc:sldMk cId="3271509686" sldId="652"/>
            <ac:cxnSpMk id="15" creationId="{F931F6DE-E868-094D-B18C-26241D0432D7}"/>
          </ac:cxnSpMkLst>
        </pc:cxnChg>
        <pc:cxnChg chg="add mod">
          <ac:chgData name="OH YOUNGJEA" userId="004085827990ef31" providerId="LiveId" clId="{736FBEEE-852D-CC46-98B7-3C4FE6D0CB5A}" dt="2020-09-15T09:34:25.847" v="5788" actId="14100"/>
          <ac:cxnSpMkLst>
            <pc:docMk/>
            <pc:sldMk cId="3271509686" sldId="652"/>
            <ac:cxnSpMk id="34" creationId="{D1A45763-9D79-1241-AF40-71A4EF081880}"/>
          </ac:cxnSpMkLst>
        </pc:cxnChg>
      </pc:sldChg>
      <pc:sldChg chg="addSp modSp add mod">
        <pc:chgData name="OH YOUNGJEA" userId="004085827990ef31" providerId="LiveId" clId="{736FBEEE-852D-CC46-98B7-3C4FE6D0CB5A}" dt="2020-09-15T09:41:16.941" v="5811" actId="1076"/>
        <pc:sldMkLst>
          <pc:docMk/>
          <pc:sldMk cId="1819843478" sldId="653"/>
        </pc:sldMkLst>
        <pc:spChg chg="mod">
          <ac:chgData name="OH YOUNGJEA" userId="004085827990ef31" providerId="LiveId" clId="{736FBEEE-852D-CC46-98B7-3C4FE6D0CB5A}" dt="2020-09-15T09:36:11.282" v="5805" actId="255"/>
          <ac:spMkLst>
            <pc:docMk/>
            <pc:sldMk cId="1819843478" sldId="653"/>
            <ac:spMk id="2" creationId="{EB399FC4-9B1B-4449-9903-C20EB2FAD430}"/>
          </ac:spMkLst>
        </pc:spChg>
        <pc:spChg chg="mod">
          <ac:chgData name="OH YOUNGJEA" userId="004085827990ef31" providerId="LiveId" clId="{736FBEEE-852D-CC46-98B7-3C4FE6D0CB5A}" dt="2020-09-15T09:36:05.603" v="5803" actId="1076"/>
          <ac:spMkLst>
            <pc:docMk/>
            <pc:sldMk cId="1819843478" sldId="653"/>
            <ac:spMk id="3" creationId="{D1EE1F94-C1F3-844F-A678-4E33D3E32569}"/>
          </ac:spMkLst>
        </pc:spChg>
        <pc:picChg chg="add mod">
          <ac:chgData name="OH YOUNGJEA" userId="004085827990ef31" providerId="LiveId" clId="{736FBEEE-852D-CC46-98B7-3C4FE6D0CB5A}" dt="2020-09-15T09:40:46.511" v="5809" actId="1076"/>
          <ac:picMkLst>
            <pc:docMk/>
            <pc:sldMk cId="1819843478" sldId="653"/>
            <ac:picMk id="4" creationId="{E8EB4ABD-CAB9-8D48-84AF-C0033DDF6436}"/>
          </ac:picMkLst>
        </pc:picChg>
        <pc:picChg chg="add mod">
          <ac:chgData name="OH YOUNGJEA" userId="004085827990ef31" providerId="LiveId" clId="{736FBEEE-852D-CC46-98B7-3C4FE6D0CB5A}" dt="2020-09-15T09:41:16.941" v="5811" actId="1076"/>
          <ac:picMkLst>
            <pc:docMk/>
            <pc:sldMk cId="1819843478" sldId="653"/>
            <ac:picMk id="5" creationId="{F4CE4D60-A0FF-E347-8BCB-83A2EEBBC865}"/>
          </ac:picMkLst>
        </pc:picChg>
      </pc:sldChg>
      <pc:sldChg chg="addSp delSp modSp add mod">
        <pc:chgData name="OH YOUNGJEA" userId="004085827990ef31" providerId="LiveId" clId="{736FBEEE-852D-CC46-98B7-3C4FE6D0CB5A}" dt="2020-09-15T09:53:10.232" v="5863" actId="1076"/>
        <pc:sldMkLst>
          <pc:docMk/>
          <pc:sldMk cId="2298624501" sldId="654"/>
        </pc:sldMkLst>
        <pc:spChg chg="del">
          <ac:chgData name="OH YOUNGJEA" userId="004085827990ef31" providerId="LiveId" clId="{736FBEEE-852D-CC46-98B7-3C4FE6D0CB5A}" dt="2020-09-15T09:41:37.374" v="5812" actId="478"/>
          <ac:spMkLst>
            <pc:docMk/>
            <pc:sldMk cId="2298624501" sldId="654"/>
            <ac:spMk id="2" creationId="{EB399FC4-9B1B-4449-9903-C20EB2FAD430}"/>
          </ac:spMkLst>
        </pc:spChg>
        <pc:spChg chg="mod">
          <ac:chgData name="OH YOUNGJEA" userId="004085827990ef31" providerId="LiveId" clId="{736FBEEE-852D-CC46-98B7-3C4FE6D0CB5A}" dt="2020-09-15T09:41:51.536" v="5832" actId="20577"/>
          <ac:spMkLst>
            <pc:docMk/>
            <pc:sldMk cId="2298624501" sldId="654"/>
            <ac:spMk id="3" creationId="{D1EE1F94-C1F3-844F-A678-4E33D3E32569}"/>
          </ac:spMkLst>
        </pc:spChg>
        <pc:picChg chg="add del mod">
          <ac:chgData name="OH YOUNGJEA" userId="004085827990ef31" providerId="LiveId" clId="{736FBEEE-852D-CC46-98B7-3C4FE6D0CB5A}" dt="2020-09-15T09:51:34.805" v="5840" actId="478"/>
          <ac:picMkLst>
            <pc:docMk/>
            <pc:sldMk cId="2298624501" sldId="654"/>
            <ac:picMk id="4" creationId="{4CC37BB2-A52F-9F47-AC89-11CF4A5C9D8C}"/>
          </ac:picMkLst>
        </pc:picChg>
        <pc:picChg chg="add mod">
          <ac:chgData name="OH YOUNGJEA" userId="004085827990ef31" providerId="LiveId" clId="{736FBEEE-852D-CC46-98B7-3C4FE6D0CB5A}" dt="2020-09-15T09:53:10.232" v="5863" actId="1076"/>
          <ac:picMkLst>
            <pc:docMk/>
            <pc:sldMk cId="2298624501" sldId="654"/>
            <ac:picMk id="5" creationId="{BA9C6802-C429-5E4B-BEE0-4BFE6D46E40E}"/>
          </ac:picMkLst>
        </pc:picChg>
        <pc:picChg chg="add mod">
          <ac:chgData name="OH YOUNGJEA" userId="004085827990ef31" providerId="LiveId" clId="{736FBEEE-852D-CC46-98B7-3C4FE6D0CB5A}" dt="2020-09-15T09:53:02.863" v="5862" actId="1076"/>
          <ac:picMkLst>
            <pc:docMk/>
            <pc:sldMk cId="2298624501" sldId="654"/>
            <ac:picMk id="6" creationId="{D615DFE7-C7B3-7D4F-A1AA-0207352F84DA}"/>
          </ac:picMkLst>
        </pc:picChg>
        <pc:picChg chg="add mod">
          <ac:chgData name="OH YOUNGJEA" userId="004085827990ef31" providerId="LiveId" clId="{736FBEEE-852D-CC46-98B7-3C4FE6D0CB5A}" dt="2020-09-15T09:53:00.676" v="5861" actId="1076"/>
          <ac:picMkLst>
            <pc:docMk/>
            <pc:sldMk cId="2298624501" sldId="654"/>
            <ac:picMk id="7" creationId="{C01429DE-D1AB-D343-B68B-E2ADA30A8D80}"/>
          </ac:picMkLst>
        </pc:picChg>
        <pc:picChg chg="add mod">
          <ac:chgData name="OH YOUNGJEA" userId="004085827990ef31" providerId="LiveId" clId="{736FBEEE-852D-CC46-98B7-3C4FE6D0CB5A}" dt="2020-09-15T09:52:57.760" v="5860" actId="1076"/>
          <ac:picMkLst>
            <pc:docMk/>
            <pc:sldMk cId="2298624501" sldId="654"/>
            <ac:picMk id="8" creationId="{54C740E4-70D9-6A4D-830B-5E09E9194067}"/>
          </ac:picMkLst>
        </pc:picChg>
      </pc:sldChg>
      <pc:sldChg chg="addSp delSp modSp add mod">
        <pc:chgData name="OH YOUNGJEA" userId="004085827990ef31" providerId="LiveId" clId="{736FBEEE-852D-CC46-98B7-3C4FE6D0CB5A}" dt="2020-09-15T09:55:21.359" v="5926" actId="1076"/>
        <pc:sldMkLst>
          <pc:docMk/>
          <pc:sldMk cId="3972742655" sldId="655"/>
        </pc:sldMkLst>
        <pc:spChg chg="mod">
          <ac:chgData name="OH YOUNGJEA" userId="004085827990ef31" providerId="LiveId" clId="{736FBEEE-852D-CC46-98B7-3C4FE6D0CB5A}" dt="2020-09-15T09:54:43.991" v="5920" actId="20577"/>
          <ac:spMkLst>
            <pc:docMk/>
            <pc:sldMk cId="3972742655" sldId="655"/>
            <ac:spMk id="2" creationId="{EB399FC4-9B1B-4449-9903-C20EB2FAD430}"/>
          </ac:spMkLst>
        </pc:spChg>
        <pc:spChg chg="del mod">
          <ac:chgData name="OH YOUNGJEA" userId="004085827990ef31" providerId="LiveId" clId="{736FBEEE-852D-CC46-98B7-3C4FE6D0CB5A}" dt="2020-09-15T09:55:18.942" v="5925" actId="478"/>
          <ac:spMkLst>
            <pc:docMk/>
            <pc:sldMk cId="3972742655" sldId="655"/>
            <ac:spMk id="3" creationId="{D1EE1F94-C1F3-844F-A678-4E33D3E32569}"/>
          </ac:spMkLst>
        </pc:spChg>
        <pc:picChg chg="add mod">
          <ac:chgData name="OH YOUNGJEA" userId="004085827990ef31" providerId="LiveId" clId="{736FBEEE-852D-CC46-98B7-3C4FE6D0CB5A}" dt="2020-09-15T09:55:21.359" v="5926" actId="1076"/>
          <ac:picMkLst>
            <pc:docMk/>
            <pc:sldMk cId="3972742655" sldId="655"/>
            <ac:picMk id="4" creationId="{42AB8330-A741-A741-81B4-D0591C6551C9}"/>
          </ac:picMkLst>
        </pc:picChg>
      </pc:sldChg>
      <pc:sldChg chg="addSp delSp modSp add mod">
        <pc:chgData name="OH YOUNGJEA" userId="004085827990ef31" providerId="LiveId" clId="{736FBEEE-852D-CC46-98B7-3C4FE6D0CB5A}" dt="2020-09-15T10:31:15.446" v="6169" actId="1076"/>
        <pc:sldMkLst>
          <pc:docMk/>
          <pc:sldMk cId="2437742159" sldId="656"/>
        </pc:sldMkLst>
        <pc:spChg chg="mod">
          <ac:chgData name="OH YOUNGJEA" userId="004085827990ef31" providerId="LiveId" clId="{736FBEEE-852D-CC46-98B7-3C4FE6D0CB5A}" dt="2020-09-15T10:22:31.512" v="5967" actId="255"/>
          <ac:spMkLst>
            <pc:docMk/>
            <pc:sldMk cId="2437742159" sldId="656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10:21:15.893" v="5956" actId="478"/>
          <ac:spMkLst>
            <pc:docMk/>
            <pc:sldMk cId="2437742159" sldId="656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10:31:15.446" v="6169" actId="1076"/>
          <ac:spMkLst>
            <pc:docMk/>
            <pc:sldMk cId="2437742159" sldId="656"/>
            <ac:spMk id="6" creationId="{9551B91D-D906-FC48-B07E-5A10E5333F0E}"/>
          </ac:spMkLst>
        </pc:spChg>
        <pc:spChg chg="add mod">
          <ac:chgData name="OH YOUNGJEA" userId="004085827990ef31" providerId="LiveId" clId="{736FBEEE-852D-CC46-98B7-3C4FE6D0CB5A}" dt="2020-09-15T10:23:40.234" v="6011" actId="1076"/>
          <ac:spMkLst>
            <pc:docMk/>
            <pc:sldMk cId="2437742159" sldId="656"/>
            <ac:spMk id="7" creationId="{23D4C9EC-93CB-E746-87C1-3432163FE519}"/>
          </ac:spMkLst>
        </pc:spChg>
        <pc:spChg chg="add mod">
          <ac:chgData name="OH YOUNGJEA" userId="004085827990ef31" providerId="LiveId" clId="{736FBEEE-852D-CC46-98B7-3C4FE6D0CB5A}" dt="2020-09-15T10:23:53.526" v="6023" actId="1076"/>
          <ac:spMkLst>
            <pc:docMk/>
            <pc:sldMk cId="2437742159" sldId="656"/>
            <ac:spMk id="8" creationId="{8686C781-E0D7-9D4D-8AA7-37252604ABFD}"/>
          </ac:spMkLst>
        </pc:spChg>
        <pc:spChg chg="add mod">
          <ac:chgData name="OH YOUNGJEA" userId="004085827990ef31" providerId="LiveId" clId="{736FBEEE-852D-CC46-98B7-3C4FE6D0CB5A}" dt="2020-09-15T10:23:57.472" v="6025" actId="1076"/>
          <ac:spMkLst>
            <pc:docMk/>
            <pc:sldMk cId="2437742159" sldId="656"/>
            <ac:spMk id="9" creationId="{E4AF90D7-71C9-AF4A-94FF-9F39EAB69959}"/>
          </ac:spMkLst>
        </pc:spChg>
        <pc:spChg chg="add mod">
          <ac:chgData name="OH YOUNGJEA" userId="004085827990ef31" providerId="LiveId" clId="{736FBEEE-852D-CC46-98B7-3C4FE6D0CB5A}" dt="2020-09-15T10:24:30.079" v="6066" actId="20577"/>
          <ac:spMkLst>
            <pc:docMk/>
            <pc:sldMk cId="2437742159" sldId="656"/>
            <ac:spMk id="10" creationId="{E9F8559E-B031-804E-8DAD-238979C49C5D}"/>
          </ac:spMkLst>
        </pc:spChg>
        <pc:picChg chg="add mod">
          <ac:chgData name="OH YOUNGJEA" userId="004085827990ef31" providerId="LiveId" clId="{736FBEEE-852D-CC46-98B7-3C4FE6D0CB5A}" dt="2020-09-15T10:22:46.748" v="5969" actId="1076"/>
          <ac:picMkLst>
            <pc:docMk/>
            <pc:sldMk cId="2437742159" sldId="656"/>
            <ac:picMk id="4" creationId="{1CF952DA-1CFB-CD40-9EAE-2A409F760225}"/>
          </ac:picMkLst>
        </pc:picChg>
        <pc:picChg chg="add mod">
          <ac:chgData name="OH YOUNGJEA" userId="004085827990ef31" providerId="LiveId" clId="{736FBEEE-852D-CC46-98B7-3C4FE6D0CB5A}" dt="2020-09-15T10:21:57.411" v="5962" actId="1076"/>
          <ac:picMkLst>
            <pc:docMk/>
            <pc:sldMk cId="2437742159" sldId="656"/>
            <ac:picMk id="5" creationId="{434BB38F-393F-F64E-A1C1-55A9F80887EB}"/>
          </ac:picMkLst>
        </pc:picChg>
      </pc:sldChg>
      <pc:sldChg chg="addSp delSp modSp add mod">
        <pc:chgData name="OH YOUNGJEA" userId="004085827990ef31" providerId="LiveId" clId="{736FBEEE-852D-CC46-98B7-3C4FE6D0CB5A}" dt="2020-09-15T10:31:29.570" v="6171" actId="1076"/>
        <pc:sldMkLst>
          <pc:docMk/>
          <pc:sldMk cId="3112826230" sldId="657"/>
        </pc:sldMkLst>
        <pc:spChg chg="mod">
          <ac:chgData name="OH YOUNGJEA" userId="004085827990ef31" providerId="LiveId" clId="{736FBEEE-852D-CC46-98B7-3C4FE6D0CB5A}" dt="2020-09-15T10:29:36.264" v="6117" actId="255"/>
          <ac:spMkLst>
            <pc:docMk/>
            <pc:sldMk cId="3112826230" sldId="657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10:28:32.467" v="6104"/>
          <ac:spMkLst>
            <pc:docMk/>
            <pc:sldMk cId="3112826230" sldId="657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10:31:29.570" v="6171" actId="1076"/>
          <ac:spMkLst>
            <pc:docMk/>
            <pc:sldMk cId="3112826230" sldId="657"/>
            <ac:spMk id="6" creationId="{1D999F66-2342-9C46-ABDA-11F0FBFFC084}"/>
          </ac:spMkLst>
        </pc:spChg>
        <pc:spChg chg="add mod">
          <ac:chgData name="OH YOUNGJEA" userId="004085827990ef31" providerId="LiveId" clId="{736FBEEE-852D-CC46-98B7-3C4FE6D0CB5A}" dt="2020-09-15T10:30:50.686" v="6152" actId="1076"/>
          <ac:spMkLst>
            <pc:docMk/>
            <pc:sldMk cId="3112826230" sldId="657"/>
            <ac:spMk id="7" creationId="{BE7503FF-8359-934F-A4F4-2248852A5B75}"/>
          </ac:spMkLst>
        </pc:spChg>
        <pc:spChg chg="add mod">
          <ac:chgData name="OH YOUNGJEA" userId="004085827990ef31" providerId="LiveId" clId="{736FBEEE-852D-CC46-98B7-3C4FE6D0CB5A}" dt="2020-09-15T10:30:55.734" v="6154" actId="1076"/>
          <ac:spMkLst>
            <pc:docMk/>
            <pc:sldMk cId="3112826230" sldId="657"/>
            <ac:spMk id="8" creationId="{89C7C4E2-D500-E94F-ADDA-43FF93B4180D}"/>
          </ac:spMkLst>
        </pc:spChg>
        <pc:picChg chg="add mod">
          <ac:chgData name="OH YOUNGJEA" userId="004085827990ef31" providerId="LiveId" clId="{736FBEEE-852D-CC46-98B7-3C4FE6D0CB5A}" dt="2020-09-15T10:29:13.897" v="6113" actId="1076"/>
          <ac:picMkLst>
            <pc:docMk/>
            <pc:sldMk cId="3112826230" sldId="657"/>
            <ac:picMk id="4" creationId="{0845FD58-E94E-4044-9871-8EFC755FE897}"/>
          </ac:picMkLst>
        </pc:picChg>
        <pc:picChg chg="add mod">
          <ac:chgData name="OH YOUNGJEA" userId="004085827990ef31" providerId="LiveId" clId="{736FBEEE-852D-CC46-98B7-3C4FE6D0CB5A}" dt="2020-09-15T10:29:29.073" v="6115" actId="1076"/>
          <ac:picMkLst>
            <pc:docMk/>
            <pc:sldMk cId="3112826230" sldId="657"/>
            <ac:picMk id="5" creationId="{75AF3CD4-F0F0-D04D-A80E-3B240FAC9ADC}"/>
          </ac:picMkLst>
        </pc:picChg>
      </pc:sldChg>
      <pc:sldChg chg="addSp delSp modSp add mod">
        <pc:chgData name="OH YOUNGJEA" userId="004085827990ef31" providerId="LiveId" clId="{736FBEEE-852D-CC46-98B7-3C4FE6D0CB5A}" dt="2020-09-15T12:12:23.028" v="6261" actId="1076"/>
        <pc:sldMkLst>
          <pc:docMk/>
          <pc:sldMk cId="1207992202" sldId="658"/>
        </pc:sldMkLst>
        <pc:spChg chg="mod">
          <ac:chgData name="OH YOUNGJEA" userId="004085827990ef31" providerId="LiveId" clId="{736FBEEE-852D-CC46-98B7-3C4FE6D0CB5A}" dt="2020-09-15T12:08:47.567" v="6223" actId="14100"/>
          <ac:spMkLst>
            <pc:docMk/>
            <pc:sldMk cId="1207992202" sldId="658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12:06:58.109" v="6207"/>
          <ac:spMkLst>
            <pc:docMk/>
            <pc:sldMk cId="1207992202" sldId="658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12:12:23.028" v="6261" actId="1076"/>
          <ac:spMkLst>
            <pc:docMk/>
            <pc:sldMk cId="1207992202" sldId="658"/>
            <ac:spMk id="8" creationId="{D5CCCDC2-FDF9-9D41-AADF-790D2D180D6F}"/>
          </ac:spMkLst>
        </pc:spChg>
        <pc:picChg chg="add mod">
          <ac:chgData name="OH YOUNGJEA" userId="004085827990ef31" providerId="LiveId" clId="{736FBEEE-852D-CC46-98B7-3C4FE6D0CB5A}" dt="2020-09-15T12:07:55.568" v="6214" actId="1076"/>
          <ac:picMkLst>
            <pc:docMk/>
            <pc:sldMk cId="1207992202" sldId="658"/>
            <ac:picMk id="4" creationId="{130174BB-CE25-6D46-9AF2-46BE2CCEF833}"/>
          </ac:picMkLst>
        </pc:picChg>
        <pc:picChg chg="add del mod">
          <ac:chgData name="OH YOUNGJEA" userId="004085827990ef31" providerId="LiveId" clId="{736FBEEE-852D-CC46-98B7-3C4FE6D0CB5A}" dt="2020-09-15T12:08:18.574" v="6218" actId="478"/>
          <ac:picMkLst>
            <pc:docMk/>
            <pc:sldMk cId="1207992202" sldId="658"/>
            <ac:picMk id="5" creationId="{508C8493-31BE-724E-AC98-C4B9506F812F}"/>
          </ac:picMkLst>
        </pc:picChg>
        <pc:picChg chg="add mod">
          <ac:chgData name="OH YOUNGJEA" userId="004085827990ef31" providerId="LiveId" clId="{736FBEEE-852D-CC46-98B7-3C4FE6D0CB5A}" dt="2020-09-15T12:09:05.183" v="6230" actId="14100"/>
          <ac:picMkLst>
            <pc:docMk/>
            <pc:sldMk cId="1207992202" sldId="658"/>
            <ac:picMk id="6" creationId="{ED90308F-55CB-DC49-99DD-7B8A033390DE}"/>
          </ac:picMkLst>
        </pc:picChg>
        <pc:picChg chg="add mod">
          <ac:chgData name="OH YOUNGJEA" userId="004085827990ef31" providerId="LiveId" clId="{736FBEEE-852D-CC46-98B7-3C4FE6D0CB5A}" dt="2020-09-15T12:09:10.807" v="6231" actId="1076"/>
          <ac:picMkLst>
            <pc:docMk/>
            <pc:sldMk cId="1207992202" sldId="658"/>
            <ac:picMk id="7" creationId="{785FC0F3-CA26-FC4F-B1DC-092C6417C3A1}"/>
          </ac:picMkLst>
        </pc:picChg>
      </pc:sldChg>
      <pc:sldChg chg="addSp delSp modSp add mod">
        <pc:chgData name="OH YOUNGJEA" userId="004085827990ef31" providerId="LiveId" clId="{736FBEEE-852D-CC46-98B7-3C4FE6D0CB5A}" dt="2020-09-15T12:57:22.643" v="6401" actId="20577"/>
        <pc:sldMkLst>
          <pc:docMk/>
          <pc:sldMk cId="4039160603" sldId="659"/>
        </pc:sldMkLst>
        <pc:spChg chg="mod">
          <ac:chgData name="OH YOUNGJEA" userId="004085827990ef31" providerId="LiveId" clId="{736FBEEE-852D-CC46-98B7-3C4FE6D0CB5A}" dt="2020-09-15T12:57:22.643" v="6401" actId="20577"/>
          <ac:spMkLst>
            <pc:docMk/>
            <pc:sldMk cId="4039160603" sldId="659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12:47:27.457" v="6282"/>
          <ac:spMkLst>
            <pc:docMk/>
            <pc:sldMk cId="4039160603" sldId="659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12:51:15.919" v="6353" actId="1076"/>
          <ac:spMkLst>
            <pc:docMk/>
            <pc:sldMk cId="4039160603" sldId="659"/>
            <ac:spMk id="6" creationId="{F75C05CC-E298-5E4F-B787-BEC4081D12A5}"/>
          </ac:spMkLst>
        </pc:spChg>
        <pc:spChg chg="add mod">
          <ac:chgData name="OH YOUNGJEA" userId="004085827990ef31" providerId="LiveId" clId="{736FBEEE-852D-CC46-98B7-3C4FE6D0CB5A}" dt="2020-09-15T12:50:59.007" v="6349" actId="20577"/>
          <ac:spMkLst>
            <pc:docMk/>
            <pc:sldMk cId="4039160603" sldId="659"/>
            <ac:spMk id="7" creationId="{5D3257F5-334D-7246-9C63-96C1830FD1DB}"/>
          </ac:spMkLst>
        </pc:spChg>
        <pc:picChg chg="add mod">
          <ac:chgData name="OH YOUNGJEA" userId="004085827990ef31" providerId="LiveId" clId="{736FBEEE-852D-CC46-98B7-3C4FE6D0CB5A}" dt="2020-09-15T12:50:44.654" v="6346" actId="14100"/>
          <ac:picMkLst>
            <pc:docMk/>
            <pc:sldMk cId="4039160603" sldId="659"/>
            <ac:picMk id="4" creationId="{FCCAB4D4-4448-5045-A915-725297835A37}"/>
          </ac:picMkLst>
        </pc:picChg>
        <pc:picChg chg="add mod">
          <ac:chgData name="OH YOUNGJEA" userId="004085827990ef31" providerId="LiveId" clId="{736FBEEE-852D-CC46-98B7-3C4FE6D0CB5A}" dt="2020-09-15T12:47:52.601" v="6286" actId="1076"/>
          <ac:picMkLst>
            <pc:docMk/>
            <pc:sldMk cId="4039160603" sldId="659"/>
            <ac:picMk id="5" creationId="{F14E4D9C-7C36-AC40-B3BA-2318B994B2E6}"/>
          </ac:picMkLst>
        </pc:picChg>
      </pc:sldChg>
      <pc:sldChg chg="addSp delSp modSp add mod">
        <pc:chgData name="OH YOUNGJEA" userId="004085827990ef31" providerId="LiveId" clId="{736FBEEE-852D-CC46-98B7-3C4FE6D0CB5A}" dt="2020-09-15T12:57:12.860" v="6380" actId="20577"/>
        <pc:sldMkLst>
          <pc:docMk/>
          <pc:sldMk cId="1257910898" sldId="660"/>
        </pc:sldMkLst>
        <pc:spChg chg="mod">
          <ac:chgData name="OH YOUNGJEA" userId="004085827990ef31" providerId="LiveId" clId="{736FBEEE-852D-CC46-98B7-3C4FE6D0CB5A}" dt="2020-09-15T12:57:12.860" v="6380" actId="20577"/>
          <ac:spMkLst>
            <pc:docMk/>
            <pc:sldMk cId="1257910898" sldId="660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12:56:35.571" v="6354"/>
          <ac:spMkLst>
            <pc:docMk/>
            <pc:sldMk cId="1257910898" sldId="660"/>
            <ac:spMk id="3" creationId="{D1EE1F94-C1F3-844F-A678-4E33D3E32569}"/>
          </ac:spMkLst>
        </pc:spChg>
        <pc:picChg chg="add mod">
          <ac:chgData name="OH YOUNGJEA" userId="004085827990ef31" providerId="LiveId" clId="{736FBEEE-852D-CC46-98B7-3C4FE6D0CB5A}" dt="2020-09-15T12:56:39.933" v="6357" actId="1076"/>
          <ac:picMkLst>
            <pc:docMk/>
            <pc:sldMk cId="1257910898" sldId="660"/>
            <ac:picMk id="4" creationId="{5717FE47-7E11-AE44-81A5-363AA8B2F80B}"/>
          </ac:picMkLst>
        </pc:picChg>
        <pc:picChg chg="add mod">
          <ac:chgData name="OH YOUNGJEA" userId="004085827990ef31" providerId="LiveId" clId="{736FBEEE-852D-CC46-98B7-3C4FE6D0CB5A}" dt="2020-09-15T12:56:58.773" v="6359" actId="1076"/>
          <ac:picMkLst>
            <pc:docMk/>
            <pc:sldMk cId="1257910898" sldId="660"/>
            <ac:picMk id="5" creationId="{81D7130D-9DA0-1A48-818C-6EB24DCFBD18}"/>
          </ac:picMkLst>
        </pc:picChg>
      </pc:sldChg>
      <pc:sldChg chg="addSp delSp modSp add mod">
        <pc:chgData name="OH YOUNGJEA" userId="004085827990ef31" providerId="LiveId" clId="{736FBEEE-852D-CC46-98B7-3C4FE6D0CB5A}" dt="2020-09-15T14:02:35.720" v="6442" actId="1076"/>
        <pc:sldMkLst>
          <pc:docMk/>
          <pc:sldMk cId="2505330356" sldId="661"/>
        </pc:sldMkLst>
        <pc:spChg chg="mod">
          <ac:chgData name="OH YOUNGJEA" userId="004085827990ef31" providerId="LiveId" clId="{736FBEEE-852D-CC46-98B7-3C4FE6D0CB5A}" dt="2020-09-15T13:43:16.551" v="6427" actId="14100"/>
          <ac:spMkLst>
            <pc:docMk/>
            <pc:sldMk cId="2505330356" sldId="661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13:43:18.714" v="6428" actId="478"/>
          <ac:spMkLst>
            <pc:docMk/>
            <pc:sldMk cId="2505330356" sldId="661"/>
            <ac:spMk id="3" creationId="{D1EE1F94-C1F3-844F-A678-4E33D3E32569}"/>
          </ac:spMkLst>
        </pc:spChg>
        <pc:picChg chg="add mod">
          <ac:chgData name="OH YOUNGJEA" userId="004085827990ef31" providerId="LiveId" clId="{736FBEEE-852D-CC46-98B7-3C4FE6D0CB5A}" dt="2020-09-15T13:43:26.845" v="6432" actId="1076"/>
          <ac:picMkLst>
            <pc:docMk/>
            <pc:sldMk cId="2505330356" sldId="661"/>
            <ac:picMk id="4" creationId="{9E147FA1-74A3-D34D-B4AA-3486FA00C757}"/>
          </ac:picMkLst>
        </pc:picChg>
        <pc:picChg chg="add mod">
          <ac:chgData name="OH YOUNGJEA" userId="004085827990ef31" providerId="LiveId" clId="{736FBEEE-852D-CC46-98B7-3C4FE6D0CB5A}" dt="2020-09-15T14:02:35.720" v="6442" actId="1076"/>
          <ac:picMkLst>
            <pc:docMk/>
            <pc:sldMk cId="2505330356" sldId="661"/>
            <ac:picMk id="5" creationId="{80226F9F-A95A-4F4F-8297-05B8F9DF7FDC}"/>
          </ac:picMkLst>
        </pc:picChg>
        <pc:picChg chg="add mod">
          <ac:chgData name="OH YOUNGJEA" userId="004085827990ef31" providerId="LiveId" clId="{736FBEEE-852D-CC46-98B7-3C4FE6D0CB5A}" dt="2020-09-15T14:02:33.621" v="6441" actId="14100"/>
          <ac:picMkLst>
            <pc:docMk/>
            <pc:sldMk cId="2505330356" sldId="661"/>
            <ac:picMk id="6" creationId="{5599381D-4029-8942-88D5-D8BF3A5CEC2C}"/>
          </ac:picMkLst>
        </pc:picChg>
      </pc:sldChg>
      <pc:sldChg chg="addSp delSp modSp add mod">
        <pc:chgData name="OH YOUNGJEA" userId="004085827990ef31" providerId="LiveId" clId="{736FBEEE-852D-CC46-98B7-3C4FE6D0CB5A}" dt="2020-09-15T18:47:14.575" v="6514"/>
        <pc:sldMkLst>
          <pc:docMk/>
          <pc:sldMk cId="2103108172" sldId="662"/>
        </pc:sldMkLst>
        <pc:spChg chg="del">
          <ac:chgData name="OH YOUNGJEA" userId="004085827990ef31" providerId="LiveId" clId="{736FBEEE-852D-CC46-98B7-3C4FE6D0CB5A}" dt="2020-09-15T14:03:26.635" v="6443" actId="478"/>
          <ac:spMkLst>
            <pc:docMk/>
            <pc:sldMk cId="2103108172" sldId="662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18:42:45.491" v="6445" actId="478"/>
          <ac:spMkLst>
            <pc:docMk/>
            <pc:sldMk cId="2103108172" sldId="662"/>
            <ac:spMk id="3" creationId="{D1EE1F94-C1F3-844F-A678-4E33D3E32569}"/>
          </ac:spMkLst>
        </pc:spChg>
        <pc:spChg chg="add mod">
          <ac:chgData name="OH YOUNGJEA" userId="004085827990ef31" providerId="LiveId" clId="{736FBEEE-852D-CC46-98B7-3C4FE6D0CB5A}" dt="2020-09-15T18:46:27.322" v="6507" actId="1076"/>
          <ac:spMkLst>
            <pc:docMk/>
            <pc:sldMk cId="2103108172" sldId="662"/>
            <ac:spMk id="8" creationId="{5AB723D0-69CF-6644-AA01-1A4474B487F2}"/>
          </ac:spMkLst>
        </pc:spChg>
        <pc:spChg chg="add mod">
          <ac:chgData name="OH YOUNGJEA" userId="004085827990ef31" providerId="LiveId" clId="{736FBEEE-852D-CC46-98B7-3C4FE6D0CB5A}" dt="2020-09-15T18:47:01.796" v="6511" actId="207"/>
          <ac:spMkLst>
            <pc:docMk/>
            <pc:sldMk cId="2103108172" sldId="662"/>
            <ac:spMk id="9" creationId="{20AAF0EB-AEC8-F24D-9CF4-12BD2A36FA83}"/>
          </ac:spMkLst>
        </pc:spChg>
        <pc:spChg chg="add del mod">
          <ac:chgData name="OH YOUNGJEA" userId="004085827990ef31" providerId="LiveId" clId="{736FBEEE-852D-CC46-98B7-3C4FE6D0CB5A}" dt="2020-09-15T18:47:14.575" v="6514"/>
          <ac:spMkLst>
            <pc:docMk/>
            <pc:sldMk cId="2103108172" sldId="662"/>
            <ac:spMk id="10" creationId="{495FF6F5-8677-9247-9619-0A598400925F}"/>
          </ac:spMkLst>
        </pc:spChg>
        <pc:picChg chg="add del mod">
          <ac:chgData name="OH YOUNGJEA" userId="004085827990ef31" providerId="LiveId" clId="{736FBEEE-852D-CC46-98B7-3C4FE6D0CB5A}" dt="2020-09-15T18:44:34.973" v="6451" actId="478"/>
          <ac:picMkLst>
            <pc:docMk/>
            <pc:sldMk cId="2103108172" sldId="662"/>
            <ac:picMk id="4" creationId="{86534D7D-E9DB-4847-8373-E36A4D80F1DE}"/>
          </ac:picMkLst>
        </pc:picChg>
        <pc:picChg chg="add mod">
          <ac:chgData name="OH YOUNGJEA" userId="004085827990ef31" providerId="LiveId" clId="{736FBEEE-852D-CC46-98B7-3C4FE6D0CB5A}" dt="2020-09-15T18:43:26.549" v="6450" actId="1076"/>
          <ac:picMkLst>
            <pc:docMk/>
            <pc:sldMk cId="2103108172" sldId="662"/>
            <ac:picMk id="5" creationId="{1DE12F63-3B5D-AE44-85B9-DEE7364CF589}"/>
          </ac:picMkLst>
        </pc:picChg>
        <pc:picChg chg="add del mod">
          <ac:chgData name="OH YOUNGJEA" userId="004085827990ef31" providerId="LiveId" clId="{736FBEEE-852D-CC46-98B7-3C4FE6D0CB5A}" dt="2020-09-15T18:45:16.280" v="6456" actId="478"/>
          <ac:picMkLst>
            <pc:docMk/>
            <pc:sldMk cId="2103108172" sldId="662"/>
            <ac:picMk id="6" creationId="{0D4524C0-8A5E-4142-90A0-36187503BFE1}"/>
          </ac:picMkLst>
        </pc:picChg>
        <pc:picChg chg="add mod">
          <ac:chgData name="OH YOUNGJEA" userId="004085827990ef31" providerId="LiveId" clId="{736FBEEE-852D-CC46-98B7-3C4FE6D0CB5A}" dt="2020-09-15T18:45:51.302" v="6462" actId="1076"/>
          <ac:picMkLst>
            <pc:docMk/>
            <pc:sldMk cId="2103108172" sldId="662"/>
            <ac:picMk id="7" creationId="{73AEF81F-EF32-B846-A1AF-61AF59FB0B15}"/>
          </ac:picMkLst>
        </pc:picChg>
      </pc:sldChg>
      <pc:sldChg chg="addSp delSp modSp add mod">
        <pc:chgData name="OH YOUNGJEA" userId="004085827990ef31" providerId="LiveId" clId="{736FBEEE-852D-CC46-98B7-3C4FE6D0CB5A}" dt="2020-09-15T19:04:41.650" v="6584" actId="1076"/>
        <pc:sldMkLst>
          <pc:docMk/>
          <pc:sldMk cId="3553528397" sldId="663"/>
        </pc:sldMkLst>
        <pc:spChg chg="mod">
          <ac:chgData name="OH YOUNGJEA" userId="004085827990ef31" providerId="LiveId" clId="{736FBEEE-852D-CC46-98B7-3C4FE6D0CB5A}" dt="2020-09-15T19:04:41.650" v="6584" actId="1076"/>
          <ac:spMkLst>
            <pc:docMk/>
            <pc:sldMk cId="3553528397" sldId="663"/>
            <ac:spMk id="2" creationId="{EB399FC4-9B1B-4449-9903-C20EB2FAD430}"/>
          </ac:spMkLst>
        </pc:spChg>
        <pc:spChg chg="del">
          <ac:chgData name="OH YOUNGJEA" userId="004085827990ef31" providerId="LiveId" clId="{736FBEEE-852D-CC46-98B7-3C4FE6D0CB5A}" dt="2020-09-15T19:03:15.864" v="6516"/>
          <ac:spMkLst>
            <pc:docMk/>
            <pc:sldMk cId="3553528397" sldId="663"/>
            <ac:spMk id="3" creationId="{D1EE1F94-C1F3-844F-A678-4E33D3E32569}"/>
          </ac:spMkLst>
        </pc:spChg>
        <pc:picChg chg="add mod">
          <ac:chgData name="OH YOUNGJEA" userId="004085827990ef31" providerId="LiveId" clId="{736FBEEE-852D-CC46-98B7-3C4FE6D0CB5A}" dt="2020-09-15T19:03:17.657" v="6517" actId="1076"/>
          <ac:picMkLst>
            <pc:docMk/>
            <pc:sldMk cId="3553528397" sldId="663"/>
            <ac:picMk id="4" creationId="{D282B101-F108-CC43-AD32-597ED13BF0C7}"/>
          </ac:picMkLst>
        </pc:picChg>
        <pc:picChg chg="add mod">
          <ac:chgData name="OH YOUNGJEA" userId="004085827990ef31" providerId="LiveId" clId="{736FBEEE-852D-CC46-98B7-3C4FE6D0CB5A}" dt="2020-09-15T19:03:40.933" v="6519" actId="1076"/>
          <ac:picMkLst>
            <pc:docMk/>
            <pc:sldMk cId="3553528397" sldId="663"/>
            <ac:picMk id="5" creationId="{6E6FE621-452A-2048-80AB-9120A52BE3D9}"/>
          </ac:picMkLst>
        </pc:picChg>
      </pc:sldChg>
      <pc:sldChg chg="addSp delSp modSp add mod">
        <pc:chgData name="OH YOUNGJEA" userId="004085827990ef31" providerId="LiveId" clId="{736FBEEE-852D-CC46-98B7-3C4FE6D0CB5A}" dt="2020-09-15T19:26:04.073" v="6702" actId="20577"/>
        <pc:sldMkLst>
          <pc:docMk/>
          <pc:sldMk cId="127012692" sldId="664"/>
        </pc:sldMkLst>
        <pc:spChg chg="mod">
          <ac:chgData name="OH YOUNGJEA" userId="004085827990ef31" providerId="LiveId" clId="{736FBEEE-852D-CC46-98B7-3C4FE6D0CB5A}" dt="2020-09-15T19:24:38.697" v="6688" actId="14100"/>
          <ac:spMkLst>
            <pc:docMk/>
            <pc:sldMk cId="127012692" sldId="664"/>
            <ac:spMk id="2" creationId="{2712277F-910A-4D46-B7C0-10A59C8A2374}"/>
          </ac:spMkLst>
        </pc:spChg>
        <pc:spChg chg="mod">
          <ac:chgData name="OH YOUNGJEA" userId="004085827990ef31" providerId="LiveId" clId="{736FBEEE-852D-CC46-98B7-3C4FE6D0CB5A}" dt="2020-09-15T19:26:04.073" v="6702" actId="20577"/>
          <ac:spMkLst>
            <pc:docMk/>
            <pc:sldMk cId="127012692" sldId="664"/>
            <ac:spMk id="3" creationId="{6F1AB602-5C7F-7949-8F8D-B21A2DCEA520}"/>
          </ac:spMkLst>
        </pc:spChg>
        <pc:picChg chg="add del">
          <ac:chgData name="OH YOUNGJEA" userId="004085827990ef31" providerId="LiveId" clId="{736FBEEE-852D-CC46-98B7-3C4FE6D0CB5A}" dt="2020-09-15T19:04:59.371" v="6587"/>
          <ac:picMkLst>
            <pc:docMk/>
            <pc:sldMk cId="127012692" sldId="664"/>
            <ac:picMk id="4" creationId="{F3851144-1918-AE4E-A003-F5A27520040B}"/>
          </ac:picMkLst>
        </pc:picChg>
        <pc:picChg chg="add del">
          <ac:chgData name="OH YOUNGJEA" userId="004085827990ef31" providerId="LiveId" clId="{736FBEEE-852D-CC46-98B7-3C4FE6D0CB5A}" dt="2020-09-15T19:23:19.999" v="6598" actId="478"/>
          <ac:picMkLst>
            <pc:docMk/>
            <pc:sldMk cId="127012692" sldId="664"/>
            <ac:picMk id="5" creationId="{457FE180-7254-F145-A133-D5727CADCB38}"/>
          </ac:picMkLst>
        </pc:picChg>
        <pc:picChg chg="add del mod">
          <ac:chgData name="OH YOUNGJEA" userId="004085827990ef31" providerId="LiveId" clId="{736FBEEE-852D-CC46-98B7-3C4FE6D0CB5A}" dt="2020-09-15T19:23:34.783" v="6601" actId="478"/>
          <ac:picMkLst>
            <pc:docMk/>
            <pc:sldMk cId="127012692" sldId="664"/>
            <ac:picMk id="6" creationId="{FA9F5CD4-FB06-674D-8845-7D9D9A3E2C36}"/>
          </ac:picMkLst>
        </pc:picChg>
        <pc:picChg chg="add mod">
          <ac:chgData name="OH YOUNGJEA" userId="004085827990ef31" providerId="LiveId" clId="{736FBEEE-852D-CC46-98B7-3C4FE6D0CB5A}" dt="2020-09-15T19:25:58.710" v="6699" actId="1076"/>
          <ac:picMkLst>
            <pc:docMk/>
            <pc:sldMk cId="127012692" sldId="664"/>
            <ac:picMk id="7" creationId="{AB0BADF8-ED67-C24F-8986-CEA2B63E6C50}"/>
          </ac:picMkLst>
        </pc:picChg>
        <pc:picChg chg="add mod">
          <ac:chgData name="OH YOUNGJEA" userId="004085827990ef31" providerId="LiveId" clId="{736FBEEE-852D-CC46-98B7-3C4FE6D0CB5A}" dt="2020-09-15T19:25:57.038" v="6698" actId="14100"/>
          <ac:picMkLst>
            <pc:docMk/>
            <pc:sldMk cId="127012692" sldId="664"/>
            <ac:picMk id="8" creationId="{091C5C5B-C5EE-4B44-9A9B-F5A9E9459E1D}"/>
          </ac:picMkLst>
        </pc:picChg>
      </pc:sldChg>
      <pc:sldChg chg="addSp delSp modSp add mod">
        <pc:chgData name="OH YOUNGJEA" userId="004085827990ef31" providerId="LiveId" clId="{736FBEEE-852D-CC46-98B7-3C4FE6D0CB5A}" dt="2020-09-15T19:36:29.886" v="6785" actId="14100"/>
        <pc:sldMkLst>
          <pc:docMk/>
          <pc:sldMk cId="2640622498" sldId="665"/>
        </pc:sldMkLst>
        <pc:spChg chg="mod">
          <ac:chgData name="OH YOUNGJEA" userId="004085827990ef31" providerId="LiveId" clId="{736FBEEE-852D-CC46-98B7-3C4FE6D0CB5A}" dt="2020-09-15T19:36:13.701" v="6782" actId="1076"/>
          <ac:spMkLst>
            <pc:docMk/>
            <pc:sldMk cId="2640622498" sldId="665"/>
            <ac:spMk id="2" creationId="{2712277F-910A-4D46-B7C0-10A59C8A2374}"/>
          </ac:spMkLst>
        </pc:spChg>
        <pc:spChg chg="del">
          <ac:chgData name="OH YOUNGJEA" userId="004085827990ef31" providerId="LiveId" clId="{736FBEEE-852D-CC46-98B7-3C4FE6D0CB5A}" dt="2020-09-15T19:34:40.500" v="6759" actId="478"/>
          <ac:spMkLst>
            <pc:docMk/>
            <pc:sldMk cId="2640622498" sldId="665"/>
            <ac:spMk id="3" creationId="{6F1AB602-5C7F-7949-8F8D-B21A2DCEA520}"/>
          </ac:spMkLst>
        </pc:spChg>
        <pc:spChg chg="add del mod">
          <ac:chgData name="OH YOUNGJEA" userId="004085827990ef31" providerId="LiveId" clId="{736FBEEE-852D-CC46-98B7-3C4FE6D0CB5A}" dt="2020-09-15T19:36:10.764" v="6781"/>
          <ac:spMkLst>
            <pc:docMk/>
            <pc:sldMk cId="2640622498" sldId="665"/>
            <ac:spMk id="5" creationId="{4760CAE1-A49A-EE4C-B807-B611A5A10DEB}"/>
          </ac:spMkLst>
        </pc:spChg>
        <pc:picChg chg="add mod">
          <ac:chgData name="OH YOUNGJEA" userId="004085827990ef31" providerId="LiveId" clId="{736FBEEE-852D-CC46-98B7-3C4FE6D0CB5A}" dt="2020-09-15T19:35:22.980" v="6770" actId="1076"/>
          <ac:picMkLst>
            <pc:docMk/>
            <pc:sldMk cId="2640622498" sldId="665"/>
            <ac:picMk id="4" creationId="{154CBBB9-6669-FE46-AFBB-AE82506CF02E}"/>
          </ac:picMkLst>
        </pc:picChg>
        <pc:picChg chg="add mod">
          <ac:chgData name="OH YOUNGJEA" userId="004085827990ef31" providerId="LiveId" clId="{736FBEEE-852D-CC46-98B7-3C4FE6D0CB5A}" dt="2020-09-15T19:36:29.886" v="6785" actId="14100"/>
          <ac:picMkLst>
            <pc:docMk/>
            <pc:sldMk cId="2640622498" sldId="665"/>
            <ac:picMk id="6" creationId="{CA238698-E268-6746-8A58-06BB7D4251B9}"/>
          </ac:picMkLst>
        </pc:picChg>
        <pc:picChg chg="add mod">
          <ac:chgData name="OH YOUNGJEA" userId="004085827990ef31" providerId="LiveId" clId="{736FBEEE-852D-CC46-98B7-3C4FE6D0CB5A}" dt="2020-09-15T19:36:05.412" v="6778" actId="1076"/>
          <ac:picMkLst>
            <pc:docMk/>
            <pc:sldMk cId="2640622498" sldId="665"/>
            <ac:picMk id="7" creationId="{F75FF2F3-713F-9140-AD18-112ECD9E4B63}"/>
          </ac:picMkLst>
        </pc:picChg>
      </pc:sldChg>
      <pc:sldChg chg="modSp add del mod">
        <pc:chgData name="OH YOUNGJEA" userId="004085827990ef31" providerId="LiveId" clId="{736FBEEE-852D-CC46-98B7-3C4FE6D0CB5A}" dt="2020-09-15T20:00:12.893" v="6843" actId="2696"/>
        <pc:sldMkLst>
          <pc:docMk/>
          <pc:sldMk cId="845171557" sldId="666"/>
        </pc:sldMkLst>
        <pc:spChg chg="mod">
          <ac:chgData name="OH YOUNGJEA" userId="004085827990ef31" providerId="LiveId" clId="{736FBEEE-852D-CC46-98B7-3C4FE6D0CB5A}" dt="2020-09-15T19:59:37.845" v="6842" actId="20577"/>
          <ac:spMkLst>
            <pc:docMk/>
            <pc:sldMk cId="845171557" sldId="666"/>
            <ac:spMk id="2" creationId="{2EA6141E-B088-DB46-8AD3-36F7097F5FE1}"/>
          </ac:spMkLst>
        </pc:spChg>
        <pc:picChg chg="mod">
          <ac:chgData name="OH YOUNGJEA" userId="004085827990ef31" providerId="LiveId" clId="{736FBEEE-852D-CC46-98B7-3C4FE6D0CB5A}" dt="2020-09-15T19:59:06.918" v="6829" actId="1076"/>
          <ac:picMkLst>
            <pc:docMk/>
            <pc:sldMk cId="845171557" sldId="666"/>
            <ac:picMk id="5" creationId="{F5E4CB35-B273-F541-9152-86FB8693A4FE}"/>
          </ac:picMkLst>
        </pc:picChg>
      </pc:sldChg>
      <pc:sldChg chg="add del">
        <pc:chgData name="OH YOUNGJEA" userId="004085827990ef31" providerId="LiveId" clId="{736FBEEE-852D-CC46-98B7-3C4FE6D0CB5A}" dt="2020-09-15T19:37:43.225" v="6786" actId="2696"/>
        <pc:sldMkLst>
          <pc:docMk/>
          <pc:sldMk cId="1870443730" sldId="666"/>
        </pc:sldMkLst>
      </pc:sldChg>
      <pc:sldChg chg="addSp delSp modSp add del mod">
        <pc:chgData name="OH YOUNGJEA" userId="004085827990ef31" providerId="LiveId" clId="{736FBEEE-852D-CC46-98B7-3C4FE6D0CB5A}" dt="2020-09-15T19:58:26.106" v="6827" actId="2696"/>
        <pc:sldMkLst>
          <pc:docMk/>
          <pc:sldMk cId="3458580463" sldId="666"/>
        </pc:sldMkLst>
        <pc:spChg chg="mod">
          <ac:chgData name="OH YOUNGJEA" userId="004085827990ef31" providerId="LiveId" clId="{736FBEEE-852D-CC46-98B7-3C4FE6D0CB5A}" dt="2020-09-15T19:45:49.562" v="6816" actId="20577"/>
          <ac:spMkLst>
            <pc:docMk/>
            <pc:sldMk cId="3458580463" sldId="666"/>
            <ac:spMk id="2" creationId="{2EA6141E-B088-DB46-8AD3-36F7097F5FE1}"/>
          </ac:spMkLst>
        </pc:spChg>
        <pc:spChg chg="del">
          <ac:chgData name="OH YOUNGJEA" userId="004085827990ef31" providerId="LiveId" clId="{736FBEEE-852D-CC46-98B7-3C4FE6D0CB5A}" dt="2020-09-15T19:57:27.746" v="6821" actId="478"/>
          <ac:spMkLst>
            <pc:docMk/>
            <pc:sldMk cId="3458580463" sldId="666"/>
            <ac:spMk id="3" creationId="{8BD8084A-FF69-5E4C-ABDE-FAB00D0B4155}"/>
          </ac:spMkLst>
        </pc:spChg>
        <pc:picChg chg="add mod">
          <ac:chgData name="OH YOUNGJEA" userId="004085827990ef31" providerId="LiveId" clId="{736FBEEE-852D-CC46-98B7-3C4FE6D0CB5A}" dt="2020-09-15T19:57:53.755" v="6825" actId="1076"/>
          <ac:picMkLst>
            <pc:docMk/>
            <pc:sldMk cId="3458580463" sldId="666"/>
            <ac:picMk id="4" creationId="{C24DDD0C-E39F-174C-B81E-5438EA1DDEEA}"/>
          </ac:picMkLst>
        </pc:picChg>
        <pc:picChg chg="add mod">
          <ac:chgData name="OH YOUNGJEA" userId="004085827990ef31" providerId="LiveId" clId="{736FBEEE-852D-CC46-98B7-3C4FE6D0CB5A}" dt="2020-09-15T19:58:02.038" v="6826" actId="1076"/>
          <ac:picMkLst>
            <pc:docMk/>
            <pc:sldMk cId="3458580463" sldId="666"/>
            <ac:picMk id="5" creationId="{F5E4CB35-B273-F541-9152-86FB8693A4FE}"/>
          </ac:picMkLst>
        </pc:picChg>
      </pc:sldChg>
      <pc:sldChg chg="addSp modSp add mod">
        <pc:chgData name="OH YOUNGJEA" userId="004085827990ef31" providerId="LiveId" clId="{736FBEEE-852D-CC46-98B7-3C4FE6D0CB5A}" dt="2020-09-16T09:26:12.989" v="10212" actId="20577"/>
        <pc:sldMkLst>
          <pc:docMk/>
          <pc:sldMk cId="248662112" sldId="667"/>
        </pc:sldMkLst>
        <pc:spChg chg="mod">
          <ac:chgData name="OH YOUNGJEA" userId="004085827990ef31" providerId="LiveId" clId="{736FBEEE-852D-CC46-98B7-3C4FE6D0CB5A}" dt="2020-09-16T09:26:12.989" v="10212" actId="20577"/>
          <ac:spMkLst>
            <pc:docMk/>
            <pc:sldMk cId="248662112" sldId="667"/>
            <ac:spMk id="2" creationId="{2EA6141E-B088-DB46-8AD3-36F7097F5FE1}"/>
          </ac:spMkLst>
        </pc:spChg>
        <pc:spChg chg="mod">
          <ac:chgData name="OH YOUNGJEA" userId="004085827990ef31" providerId="LiveId" clId="{736FBEEE-852D-CC46-98B7-3C4FE6D0CB5A}" dt="2020-09-15T20:09:46.135" v="7028" actId="1076"/>
          <ac:spMkLst>
            <pc:docMk/>
            <pc:sldMk cId="248662112" sldId="667"/>
            <ac:spMk id="3" creationId="{8BD8084A-FF69-5E4C-ABDE-FAB00D0B4155}"/>
          </ac:spMkLst>
        </pc:spChg>
        <pc:picChg chg="add mod">
          <ac:chgData name="OH YOUNGJEA" userId="004085827990ef31" providerId="LiveId" clId="{736FBEEE-852D-CC46-98B7-3C4FE6D0CB5A}" dt="2020-09-15T20:09:01.517" v="7019" actId="1076"/>
          <ac:picMkLst>
            <pc:docMk/>
            <pc:sldMk cId="248662112" sldId="667"/>
            <ac:picMk id="4" creationId="{7939B82D-1487-D14A-BDF8-69A2E806BA39}"/>
          </ac:picMkLst>
        </pc:picChg>
      </pc:sldChg>
      <pc:sldChg chg="add del">
        <pc:chgData name="OH YOUNGJEA" userId="004085827990ef31" providerId="LiveId" clId="{736FBEEE-852D-CC46-98B7-3C4FE6D0CB5A}" dt="2020-09-15T19:37:43.254" v="6792" actId="2696"/>
        <pc:sldMkLst>
          <pc:docMk/>
          <pc:sldMk cId="1299584702" sldId="667"/>
        </pc:sldMkLst>
      </pc:sldChg>
      <pc:sldChg chg="add del">
        <pc:chgData name="OH YOUNGJEA" userId="004085827990ef31" providerId="LiveId" clId="{736FBEEE-852D-CC46-98B7-3C4FE6D0CB5A}" dt="2020-09-15T19:37:43.238" v="6790" actId="2696"/>
        <pc:sldMkLst>
          <pc:docMk/>
          <pc:sldMk cId="209270741" sldId="668"/>
        </pc:sldMkLst>
      </pc:sldChg>
      <pc:sldChg chg="addSp delSp modSp add mod">
        <pc:chgData name="OH YOUNGJEA" userId="004085827990ef31" providerId="LiveId" clId="{736FBEEE-852D-CC46-98B7-3C4FE6D0CB5A}" dt="2020-09-16T09:26:34.818" v="10239" actId="20577"/>
        <pc:sldMkLst>
          <pc:docMk/>
          <pc:sldMk cId="631398233" sldId="668"/>
        </pc:sldMkLst>
        <pc:spChg chg="mod">
          <ac:chgData name="OH YOUNGJEA" userId="004085827990ef31" providerId="LiveId" clId="{736FBEEE-852D-CC46-98B7-3C4FE6D0CB5A}" dt="2020-09-16T09:26:34.818" v="10239" actId="20577"/>
          <ac:spMkLst>
            <pc:docMk/>
            <pc:sldMk cId="631398233" sldId="668"/>
            <ac:spMk id="2" creationId="{2EA6141E-B088-DB46-8AD3-36F7097F5FE1}"/>
          </ac:spMkLst>
        </pc:spChg>
        <pc:spChg chg="del">
          <ac:chgData name="OH YOUNGJEA" userId="004085827990ef31" providerId="LiveId" clId="{736FBEEE-852D-CC46-98B7-3C4FE6D0CB5A}" dt="2020-09-15T20:14:05.089" v="7030"/>
          <ac:spMkLst>
            <pc:docMk/>
            <pc:sldMk cId="631398233" sldId="668"/>
            <ac:spMk id="3" creationId="{8BD8084A-FF69-5E4C-ABDE-FAB00D0B4155}"/>
          </ac:spMkLst>
        </pc:spChg>
        <pc:spChg chg="add mod">
          <ac:chgData name="OH YOUNGJEA" userId="004085827990ef31" providerId="LiveId" clId="{736FBEEE-852D-CC46-98B7-3C4FE6D0CB5A}" dt="2020-09-15T20:15:59.474" v="7089" actId="1076"/>
          <ac:spMkLst>
            <pc:docMk/>
            <pc:sldMk cId="631398233" sldId="668"/>
            <ac:spMk id="6" creationId="{7C0B9D49-B09B-FD4B-999D-A645D700C76F}"/>
          </ac:spMkLst>
        </pc:spChg>
        <pc:picChg chg="add mod">
          <ac:chgData name="OH YOUNGJEA" userId="004085827990ef31" providerId="LiveId" clId="{736FBEEE-852D-CC46-98B7-3C4FE6D0CB5A}" dt="2020-09-15T20:14:44.388" v="7070" actId="1076"/>
          <ac:picMkLst>
            <pc:docMk/>
            <pc:sldMk cId="631398233" sldId="668"/>
            <ac:picMk id="4" creationId="{F46D3DD2-C281-DC41-B72D-EBB3141DBC69}"/>
          </ac:picMkLst>
        </pc:picChg>
        <pc:picChg chg="add mod">
          <ac:chgData name="OH YOUNGJEA" userId="004085827990ef31" providerId="LiveId" clId="{736FBEEE-852D-CC46-98B7-3C4FE6D0CB5A}" dt="2020-09-15T20:15:05.941" v="7075" actId="1076"/>
          <ac:picMkLst>
            <pc:docMk/>
            <pc:sldMk cId="631398233" sldId="668"/>
            <ac:picMk id="5" creationId="{215A7263-9CCA-4145-89D8-9905C3DC40D2}"/>
          </ac:picMkLst>
        </pc:picChg>
      </pc:sldChg>
      <pc:sldChg chg="add del">
        <pc:chgData name="OH YOUNGJEA" userId="004085827990ef31" providerId="LiveId" clId="{736FBEEE-852D-CC46-98B7-3C4FE6D0CB5A}" dt="2020-09-15T19:37:43.241" v="6791" actId="2696"/>
        <pc:sldMkLst>
          <pc:docMk/>
          <pc:sldMk cId="1195332276" sldId="669"/>
        </pc:sldMkLst>
      </pc:sldChg>
      <pc:sldChg chg="addSp delSp modSp add mod">
        <pc:chgData name="OH YOUNGJEA" userId="004085827990ef31" providerId="LiveId" clId="{736FBEEE-852D-CC46-98B7-3C4FE6D0CB5A}" dt="2020-09-16T02:05:33.747" v="7687" actId="1037"/>
        <pc:sldMkLst>
          <pc:docMk/>
          <pc:sldMk cId="3596494356" sldId="669"/>
        </pc:sldMkLst>
        <pc:spChg chg="mod">
          <ac:chgData name="OH YOUNGJEA" userId="004085827990ef31" providerId="LiveId" clId="{736FBEEE-852D-CC46-98B7-3C4FE6D0CB5A}" dt="2020-09-15T20:21:41.793" v="7218" actId="14100"/>
          <ac:spMkLst>
            <pc:docMk/>
            <pc:sldMk cId="3596494356" sldId="669"/>
            <ac:spMk id="2" creationId="{2EA6141E-B088-DB46-8AD3-36F7097F5FE1}"/>
          </ac:spMkLst>
        </pc:spChg>
        <pc:spChg chg="mod">
          <ac:chgData name="OH YOUNGJEA" userId="004085827990ef31" providerId="LiveId" clId="{736FBEEE-852D-CC46-98B7-3C4FE6D0CB5A}" dt="2020-09-15T20:21:44.678" v="7219" actId="1076"/>
          <ac:spMkLst>
            <pc:docMk/>
            <pc:sldMk cId="3596494356" sldId="669"/>
            <ac:spMk id="3" creationId="{8BD8084A-FF69-5E4C-ABDE-FAB00D0B4155}"/>
          </ac:spMkLst>
        </pc:spChg>
        <pc:spChg chg="add mod">
          <ac:chgData name="OH YOUNGJEA" userId="004085827990ef31" providerId="LiveId" clId="{736FBEEE-852D-CC46-98B7-3C4FE6D0CB5A}" dt="2020-09-16T02:05:33.747" v="7687" actId="1037"/>
          <ac:spMkLst>
            <pc:docMk/>
            <pc:sldMk cId="3596494356" sldId="669"/>
            <ac:spMk id="6" creationId="{5B8492F3-85CF-ED4F-875C-4EA12E48B08E}"/>
          </ac:spMkLst>
        </pc:spChg>
        <pc:spChg chg="add del mod">
          <ac:chgData name="OH YOUNGJEA" userId="004085827990ef31" providerId="LiveId" clId="{736FBEEE-852D-CC46-98B7-3C4FE6D0CB5A}" dt="2020-09-16T02:00:09.605" v="7602"/>
          <ac:spMkLst>
            <pc:docMk/>
            <pc:sldMk cId="3596494356" sldId="669"/>
            <ac:spMk id="7" creationId="{C38E5FD4-C403-C14F-830B-AFBDDD08DAAD}"/>
          </ac:spMkLst>
        </pc:spChg>
        <pc:spChg chg="add mod">
          <ac:chgData name="OH YOUNGJEA" userId="004085827990ef31" providerId="LiveId" clId="{736FBEEE-852D-CC46-98B7-3C4FE6D0CB5A}" dt="2020-09-16T02:05:33.747" v="7687" actId="1037"/>
          <ac:spMkLst>
            <pc:docMk/>
            <pc:sldMk cId="3596494356" sldId="669"/>
            <ac:spMk id="8" creationId="{5392732D-0070-2849-B60A-2D4A5A5975FC}"/>
          </ac:spMkLst>
        </pc:spChg>
        <pc:spChg chg="add mod">
          <ac:chgData name="OH YOUNGJEA" userId="004085827990ef31" providerId="LiveId" clId="{736FBEEE-852D-CC46-98B7-3C4FE6D0CB5A}" dt="2020-09-16T02:05:33.747" v="7687" actId="1037"/>
          <ac:spMkLst>
            <pc:docMk/>
            <pc:sldMk cId="3596494356" sldId="669"/>
            <ac:spMk id="9" creationId="{DB054473-AA95-514D-BBA5-4140D67238B6}"/>
          </ac:spMkLst>
        </pc:spChg>
        <pc:spChg chg="add mod">
          <ac:chgData name="OH YOUNGJEA" userId="004085827990ef31" providerId="LiveId" clId="{736FBEEE-852D-CC46-98B7-3C4FE6D0CB5A}" dt="2020-09-16T02:05:27.700" v="7678" actId="1037"/>
          <ac:spMkLst>
            <pc:docMk/>
            <pc:sldMk cId="3596494356" sldId="669"/>
            <ac:spMk id="10" creationId="{B392777C-B59E-5749-A328-9590FE2C9122}"/>
          </ac:spMkLst>
        </pc:spChg>
        <pc:spChg chg="add mod">
          <ac:chgData name="OH YOUNGJEA" userId="004085827990ef31" providerId="LiveId" clId="{736FBEEE-852D-CC46-98B7-3C4FE6D0CB5A}" dt="2020-09-16T02:05:27.700" v="7678" actId="1037"/>
          <ac:spMkLst>
            <pc:docMk/>
            <pc:sldMk cId="3596494356" sldId="669"/>
            <ac:spMk id="15" creationId="{A44295A8-D9D9-2E4E-8215-E525E844246B}"/>
          </ac:spMkLst>
        </pc:spChg>
        <pc:spChg chg="add mod">
          <ac:chgData name="OH YOUNGJEA" userId="004085827990ef31" providerId="LiveId" clId="{736FBEEE-852D-CC46-98B7-3C4FE6D0CB5A}" dt="2020-09-16T02:04:30.723" v="7666" actId="20577"/>
          <ac:spMkLst>
            <pc:docMk/>
            <pc:sldMk cId="3596494356" sldId="669"/>
            <ac:spMk id="16" creationId="{EC6AA302-29E0-3148-9716-8D491637D2E7}"/>
          </ac:spMkLst>
        </pc:spChg>
        <pc:picChg chg="add mod">
          <ac:chgData name="OH YOUNGJEA" userId="004085827990ef31" providerId="LiveId" clId="{736FBEEE-852D-CC46-98B7-3C4FE6D0CB5A}" dt="2020-09-16T02:05:33.747" v="7687" actId="1037"/>
          <ac:picMkLst>
            <pc:docMk/>
            <pc:sldMk cId="3596494356" sldId="669"/>
            <ac:picMk id="4" creationId="{171DC349-0FB1-6B47-9623-B823B78B413E}"/>
          </ac:picMkLst>
        </pc:picChg>
        <pc:picChg chg="add mod">
          <ac:chgData name="OH YOUNGJEA" userId="004085827990ef31" providerId="LiveId" clId="{736FBEEE-852D-CC46-98B7-3C4FE6D0CB5A}" dt="2020-09-16T02:05:27.700" v="7678" actId="1037"/>
          <ac:picMkLst>
            <pc:docMk/>
            <pc:sldMk cId="3596494356" sldId="669"/>
            <ac:picMk id="5" creationId="{05549083-B606-C54B-9FC2-E95925CFB822}"/>
          </ac:picMkLst>
        </pc:picChg>
        <pc:picChg chg="add del mod">
          <ac:chgData name="OH YOUNGJEA" userId="004085827990ef31" providerId="LiveId" clId="{736FBEEE-852D-CC46-98B7-3C4FE6D0CB5A}" dt="2020-09-16T02:03:02.344" v="7636" actId="478"/>
          <ac:picMkLst>
            <pc:docMk/>
            <pc:sldMk cId="3596494356" sldId="669"/>
            <ac:picMk id="14" creationId="{C8467474-892A-BE49-85D6-4090CC03B4C8}"/>
          </ac:picMkLst>
        </pc:picChg>
        <pc:cxnChg chg="add mod">
          <ac:chgData name="OH YOUNGJEA" userId="004085827990ef31" providerId="LiveId" clId="{736FBEEE-852D-CC46-98B7-3C4FE6D0CB5A}" dt="2020-09-16T02:05:27.700" v="7678" actId="1037"/>
          <ac:cxnSpMkLst>
            <pc:docMk/>
            <pc:sldMk cId="3596494356" sldId="669"/>
            <ac:cxnSpMk id="12" creationId="{F45B7824-D085-344C-82C9-724C980918DC}"/>
          </ac:cxnSpMkLst>
        </pc:cxnChg>
        <pc:cxnChg chg="add del mod">
          <ac:chgData name="OH YOUNGJEA" userId="004085827990ef31" providerId="LiveId" clId="{736FBEEE-852D-CC46-98B7-3C4FE6D0CB5A}" dt="2020-09-16T02:02:37.882" v="7631" actId="478"/>
          <ac:cxnSpMkLst>
            <pc:docMk/>
            <pc:sldMk cId="3596494356" sldId="669"/>
            <ac:cxnSpMk id="13" creationId="{D23B3C7A-3AC8-3E46-8CCF-6364CCAF5811}"/>
          </ac:cxnSpMkLst>
        </pc:cxnChg>
      </pc:sldChg>
      <pc:sldChg chg="add del">
        <pc:chgData name="OH YOUNGJEA" userId="004085827990ef31" providerId="LiveId" clId="{736FBEEE-852D-CC46-98B7-3C4FE6D0CB5A}" dt="2020-09-15T19:37:43.235" v="6789" actId="2696"/>
        <pc:sldMkLst>
          <pc:docMk/>
          <pc:sldMk cId="2232831134" sldId="670"/>
        </pc:sldMkLst>
      </pc:sldChg>
      <pc:sldChg chg="addSp delSp modSp add mod ord">
        <pc:chgData name="OH YOUNGJEA" userId="004085827990ef31" providerId="LiveId" clId="{736FBEEE-852D-CC46-98B7-3C4FE6D0CB5A}" dt="2020-09-16T09:28:25.292" v="10337" actId="14100"/>
        <pc:sldMkLst>
          <pc:docMk/>
          <pc:sldMk cId="2264839643" sldId="670"/>
        </pc:sldMkLst>
        <pc:spChg chg="mod">
          <ac:chgData name="OH YOUNGJEA" userId="004085827990ef31" providerId="LiveId" clId="{736FBEEE-852D-CC46-98B7-3C4FE6D0CB5A}" dt="2020-09-16T09:28:25.292" v="10337" actId="14100"/>
          <ac:spMkLst>
            <pc:docMk/>
            <pc:sldMk cId="2264839643" sldId="670"/>
            <ac:spMk id="2" creationId="{2EA6141E-B088-DB46-8AD3-36F7097F5FE1}"/>
          </ac:spMkLst>
        </pc:spChg>
        <pc:spChg chg="del">
          <ac:chgData name="OH YOUNGJEA" userId="004085827990ef31" providerId="LiveId" clId="{736FBEEE-852D-CC46-98B7-3C4FE6D0CB5A}" dt="2020-09-15T20:34:26.143" v="7230"/>
          <ac:spMkLst>
            <pc:docMk/>
            <pc:sldMk cId="2264839643" sldId="670"/>
            <ac:spMk id="3" creationId="{8BD8084A-FF69-5E4C-ABDE-FAB00D0B4155}"/>
          </ac:spMkLst>
        </pc:spChg>
        <pc:spChg chg="add mod">
          <ac:chgData name="OH YOUNGJEA" userId="004085827990ef31" providerId="LiveId" clId="{736FBEEE-852D-CC46-98B7-3C4FE6D0CB5A}" dt="2020-09-16T03:49:48.197" v="8418" actId="1076"/>
          <ac:spMkLst>
            <pc:docMk/>
            <pc:sldMk cId="2264839643" sldId="670"/>
            <ac:spMk id="6" creationId="{42F7DB8E-B155-974F-8215-4925643AE749}"/>
          </ac:spMkLst>
        </pc:spChg>
        <pc:spChg chg="add del mod">
          <ac:chgData name="OH YOUNGJEA" userId="004085827990ef31" providerId="LiveId" clId="{736FBEEE-852D-CC46-98B7-3C4FE6D0CB5A}" dt="2020-09-16T03:49:29.446" v="8412" actId="478"/>
          <ac:spMkLst>
            <pc:docMk/>
            <pc:sldMk cId="2264839643" sldId="670"/>
            <ac:spMk id="8" creationId="{DFD743D5-7709-B047-88D4-FA3991EB4738}"/>
          </ac:spMkLst>
        </pc:spChg>
        <pc:picChg chg="add del mod">
          <ac:chgData name="OH YOUNGJEA" userId="004085827990ef31" providerId="LiveId" clId="{736FBEEE-852D-CC46-98B7-3C4FE6D0CB5A}" dt="2020-09-16T03:49:22.529" v="8410" actId="478"/>
          <ac:picMkLst>
            <pc:docMk/>
            <pc:sldMk cId="2264839643" sldId="670"/>
            <ac:picMk id="4" creationId="{A03005D2-32AB-9547-92A4-B7214E6BC2EC}"/>
          </ac:picMkLst>
        </pc:picChg>
        <pc:picChg chg="add mod">
          <ac:chgData name="OH YOUNGJEA" userId="004085827990ef31" providerId="LiveId" clId="{736FBEEE-852D-CC46-98B7-3C4FE6D0CB5A}" dt="2020-09-15T20:35:25.941" v="7242" actId="14100"/>
          <ac:picMkLst>
            <pc:docMk/>
            <pc:sldMk cId="2264839643" sldId="670"/>
            <ac:picMk id="5" creationId="{82A7ABF4-31CB-8844-8AE1-62885E16413D}"/>
          </ac:picMkLst>
        </pc:picChg>
        <pc:picChg chg="add mod">
          <ac:chgData name="OH YOUNGJEA" userId="004085827990ef31" providerId="LiveId" clId="{736FBEEE-852D-CC46-98B7-3C4FE6D0CB5A}" dt="2020-09-16T03:49:45.050" v="8417" actId="1076"/>
          <ac:picMkLst>
            <pc:docMk/>
            <pc:sldMk cId="2264839643" sldId="670"/>
            <ac:picMk id="9" creationId="{BD36A98D-3526-1D46-BD62-D0B75087B58B}"/>
          </ac:picMkLst>
        </pc:picChg>
      </pc:sldChg>
      <pc:sldChg chg="addSp modSp add del mod">
        <pc:chgData name="OH YOUNGJEA" userId="004085827990ef31" providerId="LiveId" clId="{736FBEEE-852D-CC46-98B7-3C4FE6D0CB5A}" dt="2020-09-16T07:43:10.061" v="9061" actId="2696"/>
        <pc:sldMkLst>
          <pc:docMk/>
          <pc:sldMk cId="1726174403" sldId="671"/>
        </pc:sldMkLst>
        <pc:spChg chg="mod">
          <ac:chgData name="OH YOUNGJEA" userId="004085827990ef31" providerId="LiveId" clId="{736FBEEE-852D-CC46-98B7-3C4FE6D0CB5A}" dt="2020-09-16T07:43:05.806" v="9060"/>
          <ac:spMkLst>
            <pc:docMk/>
            <pc:sldMk cId="1726174403" sldId="671"/>
            <ac:spMk id="2" creationId="{2EA6141E-B088-DB46-8AD3-36F7097F5FE1}"/>
          </ac:spMkLst>
        </pc:spChg>
        <pc:spChg chg="mod">
          <ac:chgData name="OH YOUNGJEA" userId="004085827990ef31" providerId="LiveId" clId="{736FBEEE-852D-CC46-98B7-3C4FE6D0CB5A}" dt="2020-09-15T20:40:47.377" v="7465" actId="20577"/>
          <ac:spMkLst>
            <pc:docMk/>
            <pc:sldMk cId="1726174403" sldId="671"/>
            <ac:spMk id="3" creationId="{8BD8084A-FF69-5E4C-ABDE-FAB00D0B4155}"/>
          </ac:spMkLst>
        </pc:spChg>
        <pc:picChg chg="add mod">
          <ac:chgData name="OH YOUNGJEA" userId="004085827990ef31" providerId="LiveId" clId="{736FBEEE-852D-CC46-98B7-3C4FE6D0CB5A}" dt="2020-09-15T20:48:41.439" v="7469" actId="1076"/>
          <ac:picMkLst>
            <pc:docMk/>
            <pc:sldMk cId="1726174403" sldId="671"/>
            <ac:picMk id="4" creationId="{6C8CA47F-F9FD-9643-844E-1F72A3CD1EBA}"/>
          </ac:picMkLst>
        </pc:picChg>
        <pc:cxnChg chg="add">
          <ac:chgData name="OH YOUNGJEA" userId="004085827990ef31" providerId="LiveId" clId="{736FBEEE-852D-CC46-98B7-3C4FE6D0CB5A}" dt="2020-09-15T20:49:00.760" v="7470" actId="11529"/>
          <ac:cxnSpMkLst>
            <pc:docMk/>
            <pc:sldMk cId="1726174403" sldId="671"/>
            <ac:cxnSpMk id="6" creationId="{CF2907E7-2579-0D4D-8495-ADB6B882152C}"/>
          </ac:cxnSpMkLst>
        </pc:cxnChg>
      </pc:sldChg>
      <pc:sldChg chg="addSp delSp modSp add mod">
        <pc:chgData name="OH YOUNGJEA" userId="004085827990ef31" providerId="LiveId" clId="{736FBEEE-852D-CC46-98B7-3C4FE6D0CB5A}" dt="2020-09-16T09:31:12.323" v="10462" actId="20577"/>
        <pc:sldMkLst>
          <pc:docMk/>
          <pc:sldMk cId="3333865170" sldId="671"/>
        </pc:sldMkLst>
        <pc:spChg chg="mod">
          <ac:chgData name="OH YOUNGJEA" userId="004085827990ef31" providerId="LiveId" clId="{736FBEEE-852D-CC46-98B7-3C4FE6D0CB5A}" dt="2020-09-16T09:31:12.323" v="10462" actId="20577"/>
          <ac:spMkLst>
            <pc:docMk/>
            <pc:sldMk cId="3333865170" sldId="671"/>
            <ac:spMk id="2" creationId="{2EA6141E-B088-DB46-8AD3-36F7097F5FE1}"/>
          </ac:spMkLst>
        </pc:spChg>
        <pc:spChg chg="mod">
          <ac:chgData name="OH YOUNGJEA" userId="004085827990ef31" providerId="LiveId" clId="{736FBEEE-852D-CC46-98B7-3C4FE6D0CB5A}" dt="2020-09-16T07:50:51.810" v="9192" actId="27636"/>
          <ac:spMkLst>
            <pc:docMk/>
            <pc:sldMk cId="3333865170" sldId="671"/>
            <ac:spMk id="3" creationId="{8BD8084A-FF69-5E4C-ABDE-FAB00D0B4155}"/>
          </ac:spMkLst>
        </pc:spChg>
        <pc:spChg chg="add del mod">
          <ac:chgData name="OH YOUNGJEA" userId="004085827990ef31" providerId="LiveId" clId="{736FBEEE-852D-CC46-98B7-3C4FE6D0CB5A}" dt="2020-09-16T07:45:30.821" v="9099"/>
          <ac:spMkLst>
            <pc:docMk/>
            <pc:sldMk cId="3333865170" sldId="671"/>
            <ac:spMk id="5" creationId="{00A9380F-78B0-2045-8A45-5ACB71B8DF37}"/>
          </ac:spMkLst>
        </pc:spChg>
        <pc:picChg chg="mod">
          <ac:chgData name="OH YOUNGJEA" userId="004085827990ef31" providerId="LiveId" clId="{736FBEEE-852D-CC46-98B7-3C4FE6D0CB5A}" dt="2020-09-16T07:50:57.185" v="9193" actId="1076"/>
          <ac:picMkLst>
            <pc:docMk/>
            <pc:sldMk cId="3333865170" sldId="671"/>
            <ac:picMk id="4" creationId="{6C8CA47F-F9FD-9643-844E-1F72A3CD1EBA}"/>
          </ac:picMkLst>
        </pc:picChg>
        <pc:cxnChg chg="mod">
          <ac:chgData name="OH YOUNGJEA" userId="004085827990ef31" providerId="LiveId" clId="{736FBEEE-852D-CC46-98B7-3C4FE6D0CB5A}" dt="2020-09-16T07:51:07.829" v="9195" actId="14100"/>
          <ac:cxnSpMkLst>
            <pc:docMk/>
            <pc:sldMk cId="3333865170" sldId="671"/>
            <ac:cxnSpMk id="6" creationId="{CF2907E7-2579-0D4D-8495-ADB6B882152C}"/>
          </ac:cxnSpMkLst>
        </pc:cxnChg>
      </pc:sldChg>
      <pc:sldChg chg="add del">
        <pc:chgData name="OH YOUNGJEA" userId="004085827990ef31" providerId="LiveId" clId="{736FBEEE-852D-CC46-98B7-3C4FE6D0CB5A}" dt="2020-09-15T19:37:43.263" v="6793" actId="2696"/>
        <pc:sldMkLst>
          <pc:docMk/>
          <pc:sldMk cId="3374406238" sldId="671"/>
        </pc:sldMkLst>
      </pc:sldChg>
      <pc:sldChg chg="addSp modSp add mod">
        <pc:chgData name="OH YOUNGJEA" userId="004085827990ef31" providerId="LiveId" clId="{736FBEEE-852D-CC46-98B7-3C4FE6D0CB5A}" dt="2020-09-17T00:29:35.544" v="11546" actId="1076"/>
        <pc:sldMkLst>
          <pc:docMk/>
          <pc:sldMk cId="2017591882" sldId="672"/>
        </pc:sldMkLst>
        <pc:spChg chg="mod">
          <ac:chgData name="OH YOUNGJEA" userId="004085827990ef31" providerId="LiveId" clId="{736FBEEE-852D-CC46-98B7-3C4FE6D0CB5A}" dt="2020-09-17T00:29:35.544" v="11546" actId="1076"/>
          <ac:spMkLst>
            <pc:docMk/>
            <pc:sldMk cId="2017591882" sldId="672"/>
            <ac:spMk id="2" creationId="{2EA6141E-B088-DB46-8AD3-36F7097F5FE1}"/>
          </ac:spMkLst>
        </pc:spChg>
        <pc:spChg chg="mod">
          <ac:chgData name="OH YOUNGJEA" userId="004085827990ef31" providerId="LiveId" clId="{736FBEEE-852D-CC46-98B7-3C4FE6D0CB5A}" dt="2020-09-17T00:29:29.983" v="11545" actId="27636"/>
          <ac:spMkLst>
            <pc:docMk/>
            <pc:sldMk cId="2017591882" sldId="672"/>
            <ac:spMk id="3" creationId="{8BD8084A-FF69-5E4C-ABDE-FAB00D0B4155}"/>
          </ac:spMkLst>
        </pc:spChg>
        <pc:picChg chg="add mod">
          <ac:chgData name="OH YOUNGJEA" userId="004085827990ef31" providerId="LiveId" clId="{736FBEEE-852D-CC46-98B7-3C4FE6D0CB5A}" dt="2020-09-17T00:29:27.362" v="11543" actId="14100"/>
          <ac:picMkLst>
            <pc:docMk/>
            <pc:sldMk cId="2017591882" sldId="672"/>
            <ac:picMk id="4" creationId="{1C3C01F4-9576-6740-8151-7075E2F141FD}"/>
          </ac:picMkLst>
        </pc:picChg>
      </pc:sldChg>
      <pc:sldChg chg="add del">
        <pc:chgData name="OH YOUNGJEA" userId="004085827990ef31" providerId="LiveId" clId="{736FBEEE-852D-CC46-98B7-3C4FE6D0CB5A}" dt="2020-09-15T19:37:43.229" v="6787" actId="2696"/>
        <pc:sldMkLst>
          <pc:docMk/>
          <pc:sldMk cId="2165335150" sldId="672"/>
        </pc:sldMkLst>
      </pc:sldChg>
      <pc:sldChg chg="add del">
        <pc:chgData name="OH YOUNGJEA" userId="004085827990ef31" providerId="LiveId" clId="{736FBEEE-852D-CC46-98B7-3C4FE6D0CB5A}" dt="2020-09-15T19:37:43.232" v="6788" actId="2696"/>
        <pc:sldMkLst>
          <pc:docMk/>
          <pc:sldMk cId="1164440914" sldId="673"/>
        </pc:sldMkLst>
      </pc:sldChg>
      <pc:sldChg chg="addSp modSp add mod">
        <pc:chgData name="OH YOUNGJEA" userId="004085827990ef31" providerId="LiveId" clId="{736FBEEE-852D-CC46-98B7-3C4FE6D0CB5A}" dt="2020-09-16T01:49:37.865" v="7589" actId="20577"/>
        <pc:sldMkLst>
          <pc:docMk/>
          <pc:sldMk cId="2127338039" sldId="673"/>
        </pc:sldMkLst>
        <pc:spChg chg="mod">
          <ac:chgData name="OH YOUNGJEA" userId="004085827990ef31" providerId="LiveId" clId="{736FBEEE-852D-CC46-98B7-3C4FE6D0CB5A}" dt="2020-09-16T01:46:37.871" v="7587" actId="20577"/>
          <ac:spMkLst>
            <pc:docMk/>
            <pc:sldMk cId="2127338039" sldId="673"/>
            <ac:spMk id="2" creationId="{2EA6141E-B088-DB46-8AD3-36F7097F5FE1}"/>
          </ac:spMkLst>
        </pc:spChg>
        <pc:spChg chg="mod">
          <ac:chgData name="OH YOUNGJEA" userId="004085827990ef31" providerId="LiveId" clId="{736FBEEE-852D-CC46-98B7-3C4FE6D0CB5A}" dt="2020-09-16T01:49:37.865" v="7589" actId="20577"/>
          <ac:spMkLst>
            <pc:docMk/>
            <pc:sldMk cId="2127338039" sldId="673"/>
            <ac:spMk id="3" creationId="{8BD8084A-FF69-5E4C-ABDE-FAB00D0B4155}"/>
          </ac:spMkLst>
        </pc:spChg>
        <pc:picChg chg="add mod">
          <ac:chgData name="OH YOUNGJEA" userId="004085827990ef31" providerId="LiveId" clId="{736FBEEE-852D-CC46-98B7-3C4FE6D0CB5A}" dt="2020-09-16T01:45:47.499" v="7550" actId="14100"/>
          <ac:picMkLst>
            <pc:docMk/>
            <pc:sldMk cId="2127338039" sldId="673"/>
            <ac:picMk id="4" creationId="{0F77473F-4913-C14B-B658-B3217ED9A195}"/>
          </ac:picMkLst>
        </pc:picChg>
      </pc:sldChg>
      <pc:sldChg chg="modSp add mod ord">
        <pc:chgData name="OH YOUNGJEA" userId="004085827990ef31" providerId="LiveId" clId="{736FBEEE-852D-CC46-98B7-3C4FE6D0CB5A}" dt="2020-09-16T09:29:20.264" v="10420" actId="20577"/>
        <pc:sldMkLst>
          <pc:docMk/>
          <pc:sldMk cId="3563398568" sldId="674"/>
        </pc:sldMkLst>
        <pc:spChg chg="mod">
          <ac:chgData name="OH YOUNGJEA" userId="004085827990ef31" providerId="LiveId" clId="{736FBEEE-852D-CC46-98B7-3C4FE6D0CB5A}" dt="2020-09-16T09:28:41.853" v="10357" actId="20577"/>
          <ac:spMkLst>
            <pc:docMk/>
            <pc:sldMk cId="3563398568" sldId="674"/>
            <ac:spMk id="2" creationId="{EF6471CB-0C34-3A43-A312-F24408BAF133}"/>
          </ac:spMkLst>
        </pc:spChg>
        <pc:spChg chg="mod">
          <ac:chgData name="OH YOUNGJEA" userId="004085827990ef31" providerId="LiveId" clId="{736FBEEE-852D-CC46-98B7-3C4FE6D0CB5A}" dt="2020-09-16T09:29:20.264" v="10420" actId="20577"/>
          <ac:spMkLst>
            <pc:docMk/>
            <pc:sldMk cId="3563398568" sldId="674"/>
            <ac:spMk id="3" creationId="{F96345B4-848A-0447-9116-83AD621EACB8}"/>
          </ac:spMkLst>
        </pc:spChg>
      </pc:sldChg>
      <pc:sldChg chg="addSp delSp modSp add mod">
        <pc:chgData name="OH YOUNGJEA" userId="004085827990ef31" providerId="LiveId" clId="{736FBEEE-852D-CC46-98B7-3C4FE6D0CB5A}" dt="2020-09-16T03:30:43.030" v="8408" actId="20577"/>
        <pc:sldMkLst>
          <pc:docMk/>
          <pc:sldMk cId="514285232" sldId="675"/>
        </pc:sldMkLst>
        <pc:spChg chg="del">
          <ac:chgData name="OH YOUNGJEA" userId="004085827990ef31" providerId="LiveId" clId="{736FBEEE-852D-CC46-98B7-3C4FE6D0CB5A}" dt="2020-09-16T03:02:56.502" v="7855" actId="478"/>
          <ac:spMkLst>
            <pc:docMk/>
            <pc:sldMk cId="514285232" sldId="675"/>
            <ac:spMk id="2" creationId="{23910855-B0E0-0D40-99BE-9A555B6A142A}"/>
          </ac:spMkLst>
        </pc:spChg>
        <pc:spChg chg="del">
          <ac:chgData name="OH YOUNGJEA" userId="004085827990ef31" providerId="LiveId" clId="{736FBEEE-852D-CC46-98B7-3C4FE6D0CB5A}" dt="2020-09-16T03:02:58.495" v="7856" actId="478"/>
          <ac:spMkLst>
            <pc:docMk/>
            <pc:sldMk cId="514285232" sldId="675"/>
            <ac:spMk id="3" creationId="{0349487B-80E7-4A43-A741-211DC6D95A5A}"/>
          </ac:spMkLst>
        </pc:spChg>
        <pc:spChg chg="add del">
          <ac:chgData name="OH YOUNGJEA" userId="004085827990ef31" providerId="LiveId" clId="{736FBEEE-852D-CC46-98B7-3C4FE6D0CB5A}" dt="2020-09-16T03:04:20.841" v="7882" actId="478"/>
          <ac:spMkLst>
            <pc:docMk/>
            <pc:sldMk cId="514285232" sldId="675"/>
            <ac:spMk id="6" creationId="{E3BA854F-B2A2-304E-97CB-02F3FDC52979}"/>
          </ac:spMkLst>
        </pc:spChg>
        <pc:spChg chg="add mod">
          <ac:chgData name="OH YOUNGJEA" userId="004085827990ef31" providerId="LiveId" clId="{736FBEEE-852D-CC46-98B7-3C4FE6D0CB5A}" dt="2020-09-16T03:14:53.556" v="8203" actId="1037"/>
          <ac:spMkLst>
            <pc:docMk/>
            <pc:sldMk cId="514285232" sldId="675"/>
            <ac:spMk id="7" creationId="{0794E366-CFD2-564A-8B86-DBDA10F408BD}"/>
          </ac:spMkLst>
        </pc:spChg>
        <pc:spChg chg="add mod">
          <ac:chgData name="OH YOUNGJEA" userId="004085827990ef31" providerId="LiveId" clId="{736FBEEE-852D-CC46-98B7-3C4FE6D0CB5A}" dt="2020-09-16T03:14:53.556" v="8203" actId="1037"/>
          <ac:spMkLst>
            <pc:docMk/>
            <pc:sldMk cId="514285232" sldId="675"/>
            <ac:spMk id="9" creationId="{833E473D-25CD-FE42-AA47-A41063CCC456}"/>
          </ac:spMkLst>
        </pc:spChg>
        <pc:spChg chg="add mod">
          <ac:chgData name="OH YOUNGJEA" userId="004085827990ef31" providerId="LiveId" clId="{736FBEEE-852D-CC46-98B7-3C4FE6D0CB5A}" dt="2020-09-16T03:14:53.556" v="8203" actId="1037"/>
          <ac:spMkLst>
            <pc:docMk/>
            <pc:sldMk cId="514285232" sldId="675"/>
            <ac:spMk id="10" creationId="{B12F53B5-1321-6A4B-BC99-CDD015A6DF60}"/>
          </ac:spMkLst>
        </pc:spChg>
        <pc:spChg chg="add mod">
          <ac:chgData name="OH YOUNGJEA" userId="004085827990ef31" providerId="LiveId" clId="{736FBEEE-852D-CC46-98B7-3C4FE6D0CB5A}" dt="2020-09-16T03:14:53.556" v="8203" actId="1037"/>
          <ac:spMkLst>
            <pc:docMk/>
            <pc:sldMk cId="514285232" sldId="675"/>
            <ac:spMk id="21" creationId="{C6BD1E4F-241F-CF47-A204-59F1BBB609FA}"/>
          </ac:spMkLst>
        </pc:spChg>
        <pc:spChg chg="add mod">
          <ac:chgData name="OH YOUNGJEA" userId="004085827990ef31" providerId="LiveId" clId="{736FBEEE-852D-CC46-98B7-3C4FE6D0CB5A}" dt="2020-09-16T03:14:53.556" v="8203" actId="1037"/>
          <ac:spMkLst>
            <pc:docMk/>
            <pc:sldMk cId="514285232" sldId="675"/>
            <ac:spMk id="22" creationId="{94170D96-8565-474A-93A1-F375ED22EB05}"/>
          </ac:spMkLst>
        </pc:spChg>
        <pc:spChg chg="add mod">
          <ac:chgData name="OH YOUNGJEA" userId="004085827990ef31" providerId="LiveId" clId="{736FBEEE-852D-CC46-98B7-3C4FE6D0CB5A}" dt="2020-09-16T03:14:53.556" v="8203" actId="1037"/>
          <ac:spMkLst>
            <pc:docMk/>
            <pc:sldMk cId="514285232" sldId="675"/>
            <ac:spMk id="23" creationId="{ADEAD018-E187-AD46-BB9E-7CE63654F090}"/>
          </ac:spMkLst>
        </pc:spChg>
        <pc:spChg chg="add mod">
          <ac:chgData name="OH YOUNGJEA" userId="004085827990ef31" providerId="LiveId" clId="{736FBEEE-852D-CC46-98B7-3C4FE6D0CB5A}" dt="2020-09-16T03:18:54" v="8288" actId="1076"/>
          <ac:spMkLst>
            <pc:docMk/>
            <pc:sldMk cId="514285232" sldId="675"/>
            <ac:spMk id="24" creationId="{B4F30EF8-E491-6E46-B7EF-BEFFE2ADC16B}"/>
          </ac:spMkLst>
        </pc:spChg>
        <pc:spChg chg="add del mod">
          <ac:chgData name="OH YOUNGJEA" userId="004085827990ef31" providerId="LiveId" clId="{736FBEEE-852D-CC46-98B7-3C4FE6D0CB5A}" dt="2020-09-16T03:15:04.502" v="8204" actId="478"/>
          <ac:spMkLst>
            <pc:docMk/>
            <pc:sldMk cId="514285232" sldId="675"/>
            <ac:spMk id="26" creationId="{E6A505AD-75EA-724B-81A5-091448FCFD53}"/>
          </ac:spMkLst>
        </pc:spChg>
        <pc:spChg chg="add del mod">
          <ac:chgData name="OH YOUNGJEA" userId="004085827990ef31" providerId="LiveId" clId="{736FBEEE-852D-CC46-98B7-3C4FE6D0CB5A}" dt="2020-09-16T03:18:09.708" v="8281" actId="478"/>
          <ac:spMkLst>
            <pc:docMk/>
            <pc:sldMk cId="514285232" sldId="675"/>
            <ac:spMk id="27" creationId="{5BEB7B79-E928-B54A-97CE-04BF2933150A}"/>
          </ac:spMkLst>
        </pc:spChg>
        <pc:spChg chg="add mod">
          <ac:chgData name="OH YOUNGJEA" userId="004085827990ef31" providerId="LiveId" clId="{736FBEEE-852D-CC46-98B7-3C4FE6D0CB5A}" dt="2020-09-16T03:17:23.673" v="8272" actId="1076"/>
          <ac:spMkLst>
            <pc:docMk/>
            <pc:sldMk cId="514285232" sldId="675"/>
            <ac:spMk id="28" creationId="{B0E1DD9A-B22A-2B49-8B71-E1E1151E8C54}"/>
          </ac:spMkLst>
        </pc:spChg>
        <pc:spChg chg="add del mod">
          <ac:chgData name="OH YOUNGJEA" userId="004085827990ef31" providerId="LiveId" clId="{736FBEEE-852D-CC46-98B7-3C4FE6D0CB5A}" dt="2020-09-16T03:15:35.958" v="8209" actId="478"/>
          <ac:spMkLst>
            <pc:docMk/>
            <pc:sldMk cId="514285232" sldId="675"/>
            <ac:spMk id="31" creationId="{4735DE6E-C170-5145-AD67-6447BC35BD21}"/>
          </ac:spMkLst>
        </pc:spChg>
        <pc:spChg chg="add mod">
          <ac:chgData name="OH YOUNGJEA" userId="004085827990ef31" providerId="LiveId" clId="{736FBEEE-852D-CC46-98B7-3C4FE6D0CB5A}" dt="2020-09-16T03:16:16.215" v="8255" actId="1036"/>
          <ac:spMkLst>
            <pc:docMk/>
            <pc:sldMk cId="514285232" sldId="675"/>
            <ac:spMk id="32" creationId="{F631FECE-B6C3-9240-BA7E-AC359972F9F2}"/>
          </ac:spMkLst>
        </pc:spChg>
        <pc:spChg chg="add mod">
          <ac:chgData name="OH YOUNGJEA" userId="004085827990ef31" providerId="LiveId" clId="{736FBEEE-852D-CC46-98B7-3C4FE6D0CB5A}" dt="2020-09-16T03:18:18.872" v="8282" actId="1076"/>
          <ac:spMkLst>
            <pc:docMk/>
            <pc:sldMk cId="514285232" sldId="675"/>
            <ac:spMk id="33" creationId="{568D9BD0-E849-9744-9088-CAD68E952FF1}"/>
          </ac:spMkLst>
        </pc:spChg>
        <pc:spChg chg="add mod">
          <ac:chgData name="OH YOUNGJEA" userId="004085827990ef31" providerId="LiveId" clId="{736FBEEE-852D-CC46-98B7-3C4FE6D0CB5A}" dt="2020-09-16T03:18:36.065" v="8287" actId="20577"/>
          <ac:spMkLst>
            <pc:docMk/>
            <pc:sldMk cId="514285232" sldId="675"/>
            <ac:spMk id="34" creationId="{46B4D92F-3EAF-E546-AC2B-D2B9CA3779E3}"/>
          </ac:spMkLst>
        </pc:spChg>
        <pc:spChg chg="add del mod">
          <ac:chgData name="OH YOUNGJEA" userId="004085827990ef31" providerId="LiveId" clId="{736FBEEE-852D-CC46-98B7-3C4FE6D0CB5A}" dt="2020-09-16T03:15:20.460" v="8207"/>
          <ac:spMkLst>
            <pc:docMk/>
            <pc:sldMk cId="514285232" sldId="675"/>
            <ac:spMk id="37" creationId="{548FCD03-59F1-B349-AEDF-357A2E1E90C8}"/>
          </ac:spMkLst>
        </pc:spChg>
        <pc:spChg chg="add mod">
          <ac:chgData name="OH YOUNGJEA" userId="004085827990ef31" providerId="LiveId" clId="{736FBEEE-852D-CC46-98B7-3C4FE6D0CB5A}" dt="2020-09-16T03:17:52.435" v="8280" actId="1076"/>
          <ac:spMkLst>
            <pc:docMk/>
            <pc:sldMk cId="514285232" sldId="675"/>
            <ac:spMk id="44" creationId="{D49ED833-4665-1441-B05B-520253A93554}"/>
          </ac:spMkLst>
        </pc:spChg>
        <pc:spChg chg="add mod">
          <ac:chgData name="OH YOUNGJEA" userId="004085827990ef31" providerId="LiveId" clId="{736FBEEE-852D-CC46-98B7-3C4FE6D0CB5A}" dt="2020-09-16T03:30:26.621" v="8399" actId="255"/>
          <ac:spMkLst>
            <pc:docMk/>
            <pc:sldMk cId="514285232" sldId="675"/>
            <ac:spMk id="46" creationId="{A23EE0FE-DA7F-E545-B6E8-FB9D1CF833E6}"/>
          </ac:spMkLst>
        </pc:spChg>
        <pc:spChg chg="add mod">
          <ac:chgData name="OH YOUNGJEA" userId="004085827990ef31" providerId="LiveId" clId="{736FBEEE-852D-CC46-98B7-3C4FE6D0CB5A}" dt="2020-09-16T03:25:41.736" v="8315" actId="1076"/>
          <ac:spMkLst>
            <pc:docMk/>
            <pc:sldMk cId="514285232" sldId="675"/>
            <ac:spMk id="48" creationId="{4C9148DA-5360-AB44-8D1B-1BE08BA21A1F}"/>
          </ac:spMkLst>
        </pc:spChg>
        <pc:spChg chg="add mod">
          <ac:chgData name="OH YOUNGJEA" userId="004085827990ef31" providerId="LiveId" clId="{736FBEEE-852D-CC46-98B7-3C4FE6D0CB5A}" dt="2020-09-16T03:26:20.537" v="8325" actId="1076"/>
          <ac:spMkLst>
            <pc:docMk/>
            <pc:sldMk cId="514285232" sldId="675"/>
            <ac:spMk id="51" creationId="{0F2D6895-A43B-4B4C-8DD2-7E035EF4FC1C}"/>
          </ac:spMkLst>
        </pc:spChg>
        <pc:spChg chg="add del mod">
          <ac:chgData name="OH YOUNGJEA" userId="004085827990ef31" providerId="LiveId" clId="{736FBEEE-852D-CC46-98B7-3C4FE6D0CB5A}" dt="2020-09-16T03:26:03.876" v="8319" actId="478"/>
          <ac:spMkLst>
            <pc:docMk/>
            <pc:sldMk cId="514285232" sldId="675"/>
            <ac:spMk id="52" creationId="{68EA7CAB-E4CF-6646-A9D7-2673AB2B4806}"/>
          </ac:spMkLst>
        </pc:spChg>
        <pc:spChg chg="add mod">
          <ac:chgData name="OH YOUNGJEA" userId="004085827990ef31" providerId="LiveId" clId="{736FBEEE-852D-CC46-98B7-3C4FE6D0CB5A}" dt="2020-09-16T03:27:08.977" v="8333" actId="1076"/>
          <ac:spMkLst>
            <pc:docMk/>
            <pc:sldMk cId="514285232" sldId="675"/>
            <ac:spMk id="53" creationId="{B9E10743-BE7D-2A47-89B1-1B24ED6DFDCC}"/>
          </ac:spMkLst>
        </pc:spChg>
        <pc:spChg chg="add del mod">
          <ac:chgData name="OH YOUNGJEA" userId="004085827990ef31" providerId="LiveId" clId="{736FBEEE-852D-CC46-98B7-3C4FE6D0CB5A}" dt="2020-09-16T03:25:58.976" v="8317" actId="478"/>
          <ac:spMkLst>
            <pc:docMk/>
            <pc:sldMk cId="514285232" sldId="675"/>
            <ac:spMk id="55" creationId="{C151BB88-34D9-E747-A3E2-C1C1369232F1}"/>
          </ac:spMkLst>
        </pc:spChg>
        <pc:spChg chg="add mod">
          <ac:chgData name="OH YOUNGJEA" userId="004085827990ef31" providerId="LiveId" clId="{736FBEEE-852D-CC46-98B7-3C4FE6D0CB5A}" dt="2020-09-16T03:27:25.064" v="8359" actId="1036"/>
          <ac:spMkLst>
            <pc:docMk/>
            <pc:sldMk cId="514285232" sldId="675"/>
            <ac:spMk id="60" creationId="{538A2E1E-51BC-4F40-AA51-1B76614490C1}"/>
          </ac:spMkLst>
        </pc:spChg>
        <pc:spChg chg="add mod">
          <ac:chgData name="OH YOUNGJEA" userId="004085827990ef31" providerId="LiveId" clId="{736FBEEE-852D-CC46-98B7-3C4FE6D0CB5A}" dt="2020-09-16T03:30:39.144" v="8402" actId="1076"/>
          <ac:spMkLst>
            <pc:docMk/>
            <pc:sldMk cId="514285232" sldId="675"/>
            <ac:spMk id="61" creationId="{E818435B-4261-0148-BB52-E68F2BF7F26A}"/>
          </ac:spMkLst>
        </pc:spChg>
        <pc:spChg chg="add mod">
          <ac:chgData name="OH YOUNGJEA" userId="004085827990ef31" providerId="LiveId" clId="{736FBEEE-852D-CC46-98B7-3C4FE6D0CB5A}" dt="2020-09-16T03:30:43.030" v="8408" actId="20577"/>
          <ac:spMkLst>
            <pc:docMk/>
            <pc:sldMk cId="514285232" sldId="675"/>
            <ac:spMk id="62" creationId="{A42A5193-E191-214B-ABF1-85BE029AD2EE}"/>
          </ac:spMkLst>
        </pc:spChg>
        <pc:cxnChg chg="add mod">
          <ac:chgData name="OH YOUNGJEA" userId="004085827990ef31" providerId="LiveId" clId="{736FBEEE-852D-CC46-98B7-3C4FE6D0CB5A}" dt="2020-09-16T03:14:53.556" v="8203" actId="1037"/>
          <ac:cxnSpMkLst>
            <pc:docMk/>
            <pc:sldMk cId="514285232" sldId="675"/>
            <ac:cxnSpMk id="5" creationId="{C99D3350-1DC0-5F42-B1A9-0733C9B81BC6}"/>
          </ac:cxnSpMkLst>
        </pc:cxnChg>
        <pc:cxnChg chg="add mod">
          <ac:chgData name="OH YOUNGJEA" userId="004085827990ef31" providerId="LiveId" clId="{736FBEEE-852D-CC46-98B7-3C4FE6D0CB5A}" dt="2020-09-16T03:14:53.556" v="8203" actId="1037"/>
          <ac:cxnSpMkLst>
            <pc:docMk/>
            <pc:sldMk cId="514285232" sldId="675"/>
            <ac:cxnSpMk id="11" creationId="{76EB6192-3967-1349-84AF-4593468C5393}"/>
          </ac:cxnSpMkLst>
        </pc:cxnChg>
        <pc:cxnChg chg="add mod">
          <ac:chgData name="OH YOUNGJEA" userId="004085827990ef31" providerId="LiveId" clId="{736FBEEE-852D-CC46-98B7-3C4FE6D0CB5A}" dt="2020-09-16T03:14:53.556" v="8203" actId="1037"/>
          <ac:cxnSpMkLst>
            <pc:docMk/>
            <pc:sldMk cId="514285232" sldId="675"/>
            <ac:cxnSpMk id="14" creationId="{10BFD7F1-F748-0047-80DC-4A5306B398CD}"/>
          </ac:cxnSpMkLst>
        </pc:cxnChg>
        <pc:cxnChg chg="add mod">
          <ac:chgData name="OH YOUNGJEA" userId="004085827990ef31" providerId="LiveId" clId="{736FBEEE-852D-CC46-98B7-3C4FE6D0CB5A}" dt="2020-09-16T03:17:08.851" v="8270" actId="14100"/>
          <ac:cxnSpMkLst>
            <pc:docMk/>
            <pc:sldMk cId="514285232" sldId="675"/>
            <ac:cxnSpMk id="25" creationId="{0A2637B1-D613-CE4C-80EA-9F7CF1915E9B}"/>
          </ac:cxnSpMkLst>
        </pc:cxnChg>
        <pc:cxnChg chg="add mod">
          <ac:chgData name="OH YOUNGJEA" userId="004085827990ef31" providerId="LiveId" clId="{736FBEEE-852D-CC46-98B7-3C4FE6D0CB5A}" dt="2020-09-16T03:16:16.215" v="8255" actId="1036"/>
          <ac:cxnSpMkLst>
            <pc:docMk/>
            <pc:sldMk cId="514285232" sldId="675"/>
            <ac:cxnSpMk id="29" creationId="{756650F0-D907-BB4C-9420-3191CF83B8F3}"/>
          </ac:cxnSpMkLst>
        </pc:cxnChg>
        <pc:cxnChg chg="add mod">
          <ac:chgData name="OH YOUNGJEA" userId="004085827990ef31" providerId="LiveId" clId="{736FBEEE-852D-CC46-98B7-3C4FE6D0CB5A}" dt="2020-09-16T03:19:04.108" v="8289" actId="14100"/>
          <ac:cxnSpMkLst>
            <pc:docMk/>
            <pc:sldMk cId="514285232" sldId="675"/>
            <ac:cxnSpMk id="30" creationId="{9CC62849-215C-1544-AD33-E1A97E166756}"/>
          </ac:cxnSpMkLst>
        </pc:cxnChg>
        <pc:cxnChg chg="add mod">
          <ac:chgData name="OH YOUNGJEA" userId="004085827990ef31" providerId="LiveId" clId="{736FBEEE-852D-CC46-98B7-3C4FE6D0CB5A}" dt="2020-09-16T03:17:17.815" v="8271" actId="692"/>
          <ac:cxnSpMkLst>
            <pc:docMk/>
            <pc:sldMk cId="514285232" sldId="675"/>
            <ac:cxnSpMk id="38" creationId="{216ECE3A-FA6E-C842-88A2-0039C772C47D}"/>
          </ac:cxnSpMkLst>
        </pc:cxnChg>
        <pc:cxnChg chg="add mod">
          <ac:chgData name="OH YOUNGJEA" userId="004085827990ef31" providerId="LiveId" clId="{736FBEEE-852D-CC46-98B7-3C4FE6D0CB5A}" dt="2020-09-16T03:25:41.736" v="8315" actId="1076"/>
          <ac:cxnSpMkLst>
            <pc:docMk/>
            <pc:sldMk cId="514285232" sldId="675"/>
            <ac:cxnSpMk id="47" creationId="{A8FA7B07-E0A0-474D-BA19-4D0D821F9CC4}"/>
          </ac:cxnSpMkLst>
        </pc:cxnChg>
        <pc:cxnChg chg="add mod">
          <ac:chgData name="OH YOUNGJEA" userId="004085827990ef31" providerId="LiveId" clId="{736FBEEE-852D-CC46-98B7-3C4FE6D0CB5A}" dt="2020-09-16T03:25:41.736" v="8315" actId="1076"/>
          <ac:cxnSpMkLst>
            <pc:docMk/>
            <pc:sldMk cId="514285232" sldId="675"/>
            <ac:cxnSpMk id="49" creationId="{A37807D5-72B4-0245-A18F-5B54DD3EFC9C}"/>
          </ac:cxnSpMkLst>
        </pc:cxnChg>
        <pc:cxnChg chg="add del mod">
          <ac:chgData name="OH YOUNGJEA" userId="004085827990ef31" providerId="LiveId" clId="{736FBEEE-852D-CC46-98B7-3C4FE6D0CB5A}" dt="2020-09-16T03:26:06.032" v="8320" actId="478"/>
          <ac:cxnSpMkLst>
            <pc:docMk/>
            <pc:sldMk cId="514285232" sldId="675"/>
            <ac:cxnSpMk id="50" creationId="{2A37BF6C-8225-EC46-AFD1-367CD0BCE67F}"/>
          </ac:cxnSpMkLst>
        </pc:cxnChg>
        <pc:cxnChg chg="add del mod">
          <ac:chgData name="OH YOUNGJEA" userId="004085827990ef31" providerId="LiveId" clId="{736FBEEE-852D-CC46-98B7-3C4FE6D0CB5A}" dt="2020-09-16T03:26:01.294" v="8318" actId="478"/>
          <ac:cxnSpMkLst>
            <pc:docMk/>
            <pc:sldMk cId="514285232" sldId="675"/>
            <ac:cxnSpMk id="54" creationId="{6AAFBFDA-9684-BC42-9658-529DBC291C0D}"/>
          </ac:cxnSpMkLst>
        </pc:cxnChg>
        <pc:cxnChg chg="add mod">
          <ac:chgData name="OH YOUNGJEA" userId="004085827990ef31" providerId="LiveId" clId="{736FBEEE-852D-CC46-98B7-3C4FE6D0CB5A}" dt="2020-09-16T03:26:32.055" v="8327" actId="1076"/>
          <ac:cxnSpMkLst>
            <pc:docMk/>
            <pc:sldMk cId="514285232" sldId="675"/>
            <ac:cxnSpMk id="56" creationId="{0B5F1070-454B-1148-912D-C3E99047C833}"/>
          </ac:cxnSpMkLst>
        </pc:cxnChg>
        <pc:cxnChg chg="add mod">
          <ac:chgData name="OH YOUNGJEA" userId="004085827990ef31" providerId="LiveId" clId="{736FBEEE-852D-CC46-98B7-3C4FE6D0CB5A}" dt="2020-09-16T03:27:02.841" v="8332" actId="692"/>
          <ac:cxnSpMkLst>
            <pc:docMk/>
            <pc:sldMk cId="514285232" sldId="675"/>
            <ac:cxnSpMk id="57" creationId="{CA07EF48-CAF2-DE49-90D5-967AB25FAF9F}"/>
          </ac:cxnSpMkLst>
        </pc:cxnChg>
      </pc:sldChg>
      <pc:sldChg chg="addSp delSp modSp add mod">
        <pc:chgData name="OH YOUNGJEA" userId="004085827990ef31" providerId="LiveId" clId="{736FBEEE-852D-CC46-98B7-3C4FE6D0CB5A}" dt="2020-09-16T09:30:09.647" v="10443" actId="27636"/>
        <pc:sldMkLst>
          <pc:docMk/>
          <pc:sldMk cId="2926136094" sldId="676"/>
        </pc:sldMkLst>
        <pc:spChg chg="mod">
          <ac:chgData name="OH YOUNGJEA" userId="004085827990ef31" providerId="LiveId" clId="{736FBEEE-852D-CC46-98B7-3C4FE6D0CB5A}" dt="2020-09-16T09:30:09.647" v="10443" actId="27636"/>
          <ac:spMkLst>
            <pc:docMk/>
            <pc:sldMk cId="2926136094" sldId="676"/>
            <ac:spMk id="2" creationId="{90ECFFE0-E4BE-F443-A7DE-69C6D2BE4836}"/>
          </ac:spMkLst>
        </pc:spChg>
        <pc:spChg chg="del">
          <ac:chgData name="OH YOUNGJEA" userId="004085827990ef31" providerId="LiveId" clId="{736FBEEE-852D-CC46-98B7-3C4FE6D0CB5A}" dt="2020-09-16T03:51:52.904" v="8477" actId="478"/>
          <ac:spMkLst>
            <pc:docMk/>
            <pc:sldMk cId="2926136094" sldId="676"/>
            <ac:spMk id="3" creationId="{6377B83C-79CC-DC40-84A5-9E849096C1CD}"/>
          </ac:spMkLst>
        </pc:spChg>
        <pc:spChg chg="add del mod">
          <ac:chgData name="OH YOUNGJEA" userId="004085827990ef31" providerId="LiveId" clId="{736FBEEE-852D-CC46-98B7-3C4FE6D0CB5A}" dt="2020-09-16T03:55:51.349" v="8508"/>
          <ac:spMkLst>
            <pc:docMk/>
            <pc:sldMk cId="2926136094" sldId="676"/>
            <ac:spMk id="8" creationId="{C9603856-98B6-8049-AB9B-54FBABF5D96A}"/>
          </ac:spMkLst>
        </pc:spChg>
        <pc:spChg chg="add mod">
          <ac:chgData name="OH YOUNGJEA" userId="004085827990ef31" providerId="LiveId" clId="{736FBEEE-852D-CC46-98B7-3C4FE6D0CB5A}" dt="2020-09-16T03:57:17.720" v="8560" actId="1076"/>
          <ac:spMkLst>
            <pc:docMk/>
            <pc:sldMk cId="2926136094" sldId="676"/>
            <ac:spMk id="11" creationId="{25A6838D-97A1-BB41-A131-31351A06A378}"/>
          </ac:spMkLst>
        </pc:spChg>
        <pc:spChg chg="add del mod">
          <ac:chgData name="OH YOUNGJEA" userId="004085827990ef31" providerId="LiveId" clId="{736FBEEE-852D-CC46-98B7-3C4FE6D0CB5A}" dt="2020-09-16T03:57:56.707" v="8567" actId="478"/>
          <ac:spMkLst>
            <pc:docMk/>
            <pc:sldMk cId="2926136094" sldId="676"/>
            <ac:spMk id="17" creationId="{54E4B565-6E2A-1E41-8E32-01F669540998}"/>
          </ac:spMkLst>
        </pc:spChg>
        <pc:picChg chg="add mod">
          <ac:chgData name="OH YOUNGJEA" userId="004085827990ef31" providerId="LiveId" clId="{736FBEEE-852D-CC46-98B7-3C4FE6D0CB5A}" dt="2020-09-16T03:52:44.386" v="8483" actId="1076"/>
          <ac:picMkLst>
            <pc:docMk/>
            <pc:sldMk cId="2926136094" sldId="676"/>
            <ac:picMk id="4" creationId="{7A9A65A0-489B-8644-907E-33ED69DEC510}"/>
          </ac:picMkLst>
        </pc:picChg>
        <pc:picChg chg="add mod">
          <ac:chgData name="OH YOUNGJEA" userId="004085827990ef31" providerId="LiveId" clId="{736FBEEE-852D-CC46-98B7-3C4FE6D0CB5A}" dt="2020-09-16T03:55:41.646" v="8505" actId="1076"/>
          <ac:picMkLst>
            <pc:docMk/>
            <pc:sldMk cId="2926136094" sldId="676"/>
            <ac:picMk id="5" creationId="{A4C7D899-4B88-0D44-85A4-E49FF89329F9}"/>
          </ac:picMkLst>
        </pc:picChg>
        <pc:picChg chg="add mod">
          <ac:chgData name="OH YOUNGJEA" userId="004085827990ef31" providerId="LiveId" clId="{736FBEEE-852D-CC46-98B7-3C4FE6D0CB5A}" dt="2020-09-16T03:55:36.277" v="8503" actId="1076"/>
          <ac:picMkLst>
            <pc:docMk/>
            <pc:sldMk cId="2926136094" sldId="676"/>
            <ac:picMk id="9" creationId="{A604E2B9-DA42-4842-AD3F-FB775E01E3AA}"/>
          </ac:picMkLst>
        </pc:picChg>
        <pc:cxnChg chg="add mod">
          <ac:chgData name="OH YOUNGJEA" userId="004085827990ef31" providerId="LiveId" clId="{736FBEEE-852D-CC46-98B7-3C4FE6D0CB5A}" dt="2020-09-16T03:55:48.299" v="8506" actId="14100"/>
          <ac:cxnSpMkLst>
            <pc:docMk/>
            <pc:sldMk cId="2926136094" sldId="676"/>
            <ac:cxnSpMk id="7" creationId="{47C1B1F7-190A-C34B-96D1-8E52BB3F876B}"/>
          </ac:cxnSpMkLst>
        </pc:cxnChg>
        <pc:cxnChg chg="add mod">
          <ac:chgData name="OH YOUNGJEA" userId="004085827990ef31" providerId="LiveId" clId="{736FBEEE-852D-CC46-98B7-3C4FE6D0CB5A}" dt="2020-09-16T03:58:18.740" v="8569" actId="14100"/>
          <ac:cxnSpMkLst>
            <pc:docMk/>
            <pc:sldMk cId="2926136094" sldId="676"/>
            <ac:cxnSpMk id="13" creationId="{BBE8F7AE-B0EF-A940-9AD0-C7D8C1A07FEB}"/>
          </ac:cxnSpMkLst>
        </pc:cxnChg>
      </pc:sldChg>
      <pc:sldChg chg="addSp delSp modSp add mod ord">
        <pc:chgData name="OH YOUNGJEA" userId="004085827990ef31" providerId="LiveId" clId="{736FBEEE-852D-CC46-98B7-3C4FE6D0CB5A}" dt="2020-09-16T09:30:45.982" v="10449" actId="1076"/>
        <pc:sldMkLst>
          <pc:docMk/>
          <pc:sldMk cId="3446372630" sldId="677"/>
        </pc:sldMkLst>
        <pc:spChg chg="mod">
          <ac:chgData name="OH YOUNGJEA" userId="004085827990ef31" providerId="LiveId" clId="{736FBEEE-852D-CC46-98B7-3C4FE6D0CB5A}" dt="2020-09-16T09:30:27.574" v="10445" actId="1076"/>
          <ac:spMkLst>
            <pc:docMk/>
            <pc:sldMk cId="3446372630" sldId="677"/>
            <ac:spMk id="2" creationId="{2EA6141E-B088-DB46-8AD3-36F7097F5FE1}"/>
          </ac:spMkLst>
        </pc:spChg>
        <pc:spChg chg="mod">
          <ac:chgData name="OH YOUNGJEA" userId="004085827990ef31" providerId="LiveId" clId="{736FBEEE-852D-CC46-98B7-3C4FE6D0CB5A}" dt="2020-09-16T09:30:33.373" v="10446" actId="20577"/>
          <ac:spMkLst>
            <pc:docMk/>
            <pc:sldMk cId="3446372630" sldId="677"/>
            <ac:spMk id="3" creationId="{8BD8084A-FF69-5E4C-ABDE-FAB00D0B4155}"/>
          </ac:spMkLst>
        </pc:spChg>
        <pc:spChg chg="add mod">
          <ac:chgData name="OH YOUNGJEA" userId="004085827990ef31" providerId="LiveId" clId="{736FBEEE-852D-CC46-98B7-3C4FE6D0CB5A}" dt="2020-09-16T09:30:45.982" v="10449" actId="1076"/>
          <ac:spMkLst>
            <pc:docMk/>
            <pc:sldMk cId="3446372630" sldId="677"/>
            <ac:spMk id="4" creationId="{71A8FB61-0EE7-C14B-ACA6-A82F98AEA061}"/>
          </ac:spMkLst>
        </pc:spChg>
        <pc:spChg chg="add mod">
          <ac:chgData name="OH YOUNGJEA" userId="004085827990ef31" providerId="LiveId" clId="{736FBEEE-852D-CC46-98B7-3C4FE6D0CB5A}" dt="2020-09-16T09:30:40.338" v="10447" actId="1076"/>
          <ac:spMkLst>
            <pc:docMk/>
            <pc:sldMk cId="3446372630" sldId="677"/>
            <ac:spMk id="5" creationId="{826AF272-D9AF-AC4D-AD86-158B7CEDDB29}"/>
          </ac:spMkLst>
        </pc:spChg>
        <pc:picChg chg="add del mod">
          <ac:chgData name="OH YOUNGJEA" userId="004085827990ef31" providerId="LiveId" clId="{736FBEEE-852D-CC46-98B7-3C4FE6D0CB5A}" dt="2020-09-16T04:33:28.071" v="8968" actId="478"/>
          <ac:picMkLst>
            <pc:docMk/>
            <pc:sldMk cId="3446372630" sldId="677"/>
            <ac:picMk id="8" creationId="{B2D9E4F3-AAA3-E745-BF0B-926EC97AE6F9}"/>
          </ac:picMkLst>
        </pc:picChg>
        <pc:cxnChg chg="add mod">
          <ac:chgData name="OH YOUNGJEA" userId="004085827990ef31" providerId="LiveId" clId="{736FBEEE-852D-CC46-98B7-3C4FE6D0CB5A}" dt="2020-09-16T09:30:42.914" v="10448" actId="1076"/>
          <ac:cxnSpMkLst>
            <pc:docMk/>
            <pc:sldMk cId="3446372630" sldId="677"/>
            <ac:cxnSpMk id="7" creationId="{AD676260-C1B9-9241-B34A-AE7519A7AD34}"/>
          </ac:cxnSpMkLst>
        </pc:cxnChg>
      </pc:sldChg>
      <pc:sldChg chg="addSp delSp modSp add mod">
        <pc:chgData name="OH YOUNGJEA" userId="004085827990ef31" providerId="LiveId" clId="{736FBEEE-852D-CC46-98B7-3C4FE6D0CB5A}" dt="2020-09-16T09:24:17.045" v="10156" actId="20577"/>
        <pc:sldMkLst>
          <pc:docMk/>
          <pc:sldMk cId="1374764534" sldId="678"/>
        </pc:sldMkLst>
        <pc:spChg chg="mod">
          <ac:chgData name="OH YOUNGJEA" userId="004085827990ef31" providerId="LiveId" clId="{736FBEEE-852D-CC46-98B7-3C4FE6D0CB5A}" dt="2020-09-16T09:24:17.045" v="10156" actId="20577"/>
          <ac:spMkLst>
            <pc:docMk/>
            <pc:sldMk cId="1374764534" sldId="678"/>
            <ac:spMk id="2" creationId="{2EA6141E-B088-DB46-8AD3-36F7097F5FE1}"/>
          </ac:spMkLst>
        </pc:spChg>
        <pc:spChg chg="del">
          <ac:chgData name="OH YOUNGJEA" userId="004085827990ef31" providerId="LiveId" clId="{736FBEEE-852D-CC46-98B7-3C4FE6D0CB5A}" dt="2020-09-16T04:33:32.002" v="8969"/>
          <ac:spMkLst>
            <pc:docMk/>
            <pc:sldMk cId="1374764534" sldId="678"/>
            <ac:spMk id="3" creationId="{8BD8084A-FF69-5E4C-ABDE-FAB00D0B4155}"/>
          </ac:spMkLst>
        </pc:spChg>
        <pc:spChg chg="add mod">
          <ac:chgData name="OH YOUNGJEA" userId="004085827990ef31" providerId="LiveId" clId="{736FBEEE-852D-CC46-98B7-3C4FE6D0CB5A}" dt="2020-09-16T07:28:27.265" v="9018" actId="692"/>
          <ac:spMkLst>
            <pc:docMk/>
            <pc:sldMk cId="1374764534" sldId="678"/>
            <ac:spMk id="6" creationId="{0F34B5E4-3919-E548-9265-F2FAF9C18751}"/>
          </ac:spMkLst>
        </pc:spChg>
        <pc:spChg chg="add mod">
          <ac:chgData name="OH YOUNGJEA" userId="004085827990ef31" providerId="LiveId" clId="{736FBEEE-852D-CC46-98B7-3C4FE6D0CB5A}" dt="2020-09-16T07:28:47.237" v="9024" actId="1076"/>
          <ac:spMkLst>
            <pc:docMk/>
            <pc:sldMk cId="1374764534" sldId="678"/>
            <ac:spMk id="7" creationId="{EC4E39F6-65BA-7349-AFCD-D49F9581F2B6}"/>
          </ac:spMkLst>
        </pc:spChg>
        <pc:picChg chg="add mod">
          <ac:chgData name="OH YOUNGJEA" userId="004085827990ef31" providerId="LiveId" clId="{736FBEEE-852D-CC46-98B7-3C4FE6D0CB5A}" dt="2020-09-16T04:33:33.324" v="8970" actId="1076"/>
          <ac:picMkLst>
            <pc:docMk/>
            <pc:sldMk cId="1374764534" sldId="678"/>
            <ac:picMk id="4" creationId="{7CBF37E0-4560-6049-B525-D4212F0AF969}"/>
          </ac:picMkLst>
        </pc:picChg>
        <pc:picChg chg="add mod">
          <ac:chgData name="OH YOUNGJEA" userId="004085827990ef31" providerId="LiveId" clId="{736FBEEE-852D-CC46-98B7-3C4FE6D0CB5A}" dt="2020-09-16T04:34:50.776" v="9002" actId="14100"/>
          <ac:picMkLst>
            <pc:docMk/>
            <pc:sldMk cId="1374764534" sldId="678"/>
            <ac:picMk id="5" creationId="{0F7116FA-0CBD-8849-885A-117440880612}"/>
          </ac:picMkLst>
        </pc:picChg>
      </pc:sldChg>
      <pc:sldChg chg="addSp delSp modSp add mod">
        <pc:chgData name="OH YOUNGJEA" userId="004085827990ef31" providerId="LiveId" clId="{736FBEEE-852D-CC46-98B7-3C4FE6D0CB5A}" dt="2020-09-16T09:32:02.001" v="10505" actId="1076"/>
        <pc:sldMkLst>
          <pc:docMk/>
          <pc:sldMk cId="2592083845" sldId="679"/>
        </pc:sldMkLst>
        <pc:spChg chg="mod">
          <ac:chgData name="OH YOUNGJEA" userId="004085827990ef31" providerId="LiveId" clId="{736FBEEE-852D-CC46-98B7-3C4FE6D0CB5A}" dt="2020-09-16T09:32:02.001" v="10505" actId="1076"/>
          <ac:spMkLst>
            <pc:docMk/>
            <pc:sldMk cId="2592083845" sldId="679"/>
            <ac:spMk id="2" creationId="{2EA6141E-B088-DB46-8AD3-36F7097F5FE1}"/>
          </ac:spMkLst>
        </pc:spChg>
        <pc:spChg chg="del">
          <ac:chgData name="OH YOUNGJEA" userId="004085827990ef31" providerId="LiveId" clId="{736FBEEE-852D-CC46-98B7-3C4FE6D0CB5A}" dt="2020-09-16T07:58:09.520" v="9196"/>
          <ac:spMkLst>
            <pc:docMk/>
            <pc:sldMk cId="2592083845" sldId="679"/>
            <ac:spMk id="3" creationId="{8BD8084A-FF69-5E4C-ABDE-FAB00D0B4155}"/>
          </ac:spMkLst>
        </pc:spChg>
        <pc:picChg chg="add mod">
          <ac:chgData name="OH YOUNGJEA" userId="004085827990ef31" providerId="LiveId" clId="{736FBEEE-852D-CC46-98B7-3C4FE6D0CB5A}" dt="2020-09-16T07:59:41.038" v="9246" actId="14100"/>
          <ac:picMkLst>
            <pc:docMk/>
            <pc:sldMk cId="2592083845" sldId="679"/>
            <ac:picMk id="4" creationId="{0AF8C3FE-BDB6-2148-8B1B-DF972C8CBBAD}"/>
          </ac:picMkLst>
        </pc:picChg>
        <pc:picChg chg="add mod">
          <ac:chgData name="OH YOUNGJEA" userId="004085827990ef31" providerId="LiveId" clId="{736FBEEE-852D-CC46-98B7-3C4FE6D0CB5A}" dt="2020-09-16T08:11:32.180" v="9248" actId="1076"/>
          <ac:picMkLst>
            <pc:docMk/>
            <pc:sldMk cId="2592083845" sldId="679"/>
            <ac:picMk id="5" creationId="{CF898EEF-0B03-8D41-AA95-872BAE5CC7CC}"/>
          </ac:picMkLst>
        </pc:picChg>
      </pc:sldChg>
      <pc:sldChg chg="addSp delSp modSp add mod">
        <pc:chgData name="OH YOUNGJEA" userId="004085827990ef31" providerId="LiveId" clId="{736FBEEE-852D-CC46-98B7-3C4FE6D0CB5A}" dt="2020-09-16T09:21:32.952" v="10146" actId="20577"/>
        <pc:sldMkLst>
          <pc:docMk/>
          <pc:sldMk cId="1582900098" sldId="680"/>
        </pc:sldMkLst>
        <pc:spChg chg="mod">
          <ac:chgData name="OH YOUNGJEA" userId="004085827990ef31" providerId="LiveId" clId="{736FBEEE-852D-CC46-98B7-3C4FE6D0CB5A}" dt="2020-09-16T09:18:38.081" v="10045" actId="20577"/>
          <ac:spMkLst>
            <pc:docMk/>
            <pc:sldMk cId="1582900098" sldId="680"/>
            <ac:spMk id="2" creationId="{2EA6141E-B088-DB46-8AD3-36F7097F5FE1}"/>
          </ac:spMkLst>
        </pc:spChg>
        <pc:spChg chg="del mod">
          <ac:chgData name="OH YOUNGJEA" userId="004085827990ef31" providerId="LiveId" clId="{736FBEEE-852D-CC46-98B7-3C4FE6D0CB5A}" dt="2020-09-16T08:13:24.021" v="9385" actId="478"/>
          <ac:spMkLst>
            <pc:docMk/>
            <pc:sldMk cId="1582900098" sldId="680"/>
            <ac:spMk id="3" creationId="{8BD8084A-FF69-5E4C-ABDE-FAB00D0B4155}"/>
          </ac:spMkLst>
        </pc:spChg>
        <pc:spChg chg="add mod">
          <ac:chgData name="OH YOUNGJEA" userId="004085827990ef31" providerId="LiveId" clId="{736FBEEE-852D-CC46-98B7-3C4FE6D0CB5A}" dt="2020-09-16T08:38:33.846" v="9884" actId="1038"/>
          <ac:spMkLst>
            <pc:docMk/>
            <pc:sldMk cId="1582900098" sldId="680"/>
            <ac:spMk id="5" creationId="{CE46DB5E-5001-454D-959D-046065C00A91}"/>
          </ac:spMkLst>
        </pc:spChg>
        <pc:spChg chg="add mod">
          <ac:chgData name="OH YOUNGJEA" userId="004085827990ef31" providerId="LiveId" clId="{736FBEEE-852D-CC46-98B7-3C4FE6D0CB5A}" dt="2020-09-16T08:38:33.846" v="9884" actId="1038"/>
          <ac:spMkLst>
            <pc:docMk/>
            <pc:sldMk cId="1582900098" sldId="680"/>
            <ac:spMk id="6" creationId="{E7F542AB-1C89-5146-9DFB-E84ACCA1A104}"/>
          </ac:spMkLst>
        </pc:spChg>
        <pc:spChg chg="add mod">
          <ac:chgData name="OH YOUNGJEA" userId="004085827990ef31" providerId="LiveId" clId="{736FBEEE-852D-CC46-98B7-3C4FE6D0CB5A}" dt="2020-09-16T08:38:33.846" v="9884" actId="1038"/>
          <ac:spMkLst>
            <pc:docMk/>
            <pc:sldMk cId="1582900098" sldId="680"/>
            <ac:spMk id="7" creationId="{FCFE90F6-69B5-E149-8499-EEC12753726E}"/>
          </ac:spMkLst>
        </pc:spChg>
        <pc:spChg chg="add mod">
          <ac:chgData name="OH YOUNGJEA" userId="004085827990ef31" providerId="LiveId" clId="{736FBEEE-852D-CC46-98B7-3C4FE6D0CB5A}" dt="2020-09-16T08:38:33.846" v="9884" actId="1038"/>
          <ac:spMkLst>
            <pc:docMk/>
            <pc:sldMk cId="1582900098" sldId="680"/>
            <ac:spMk id="10" creationId="{A20B14BE-70DE-674D-9936-3C58BC87AC2D}"/>
          </ac:spMkLst>
        </pc:spChg>
        <pc:spChg chg="add mod">
          <ac:chgData name="OH YOUNGJEA" userId="004085827990ef31" providerId="LiveId" clId="{736FBEEE-852D-CC46-98B7-3C4FE6D0CB5A}" dt="2020-09-16T08:38:33.846" v="9884" actId="1038"/>
          <ac:spMkLst>
            <pc:docMk/>
            <pc:sldMk cId="1582900098" sldId="680"/>
            <ac:spMk id="11" creationId="{6616B5EC-CB8B-0C4B-A513-21F4D74059BA}"/>
          </ac:spMkLst>
        </pc:spChg>
        <pc:spChg chg="add del mod">
          <ac:chgData name="OH YOUNGJEA" userId="004085827990ef31" providerId="LiveId" clId="{736FBEEE-852D-CC46-98B7-3C4FE6D0CB5A}" dt="2020-09-16T08:36:51.682" v="9795" actId="478"/>
          <ac:spMkLst>
            <pc:docMk/>
            <pc:sldMk cId="1582900098" sldId="680"/>
            <ac:spMk id="12" creationId="{A1711AA2-2566-5F40-AD90-C02C1E3379E0}"/>
          </ac:spMkLst>
        </pc:spChg>
        <pc:spChg chg="add mod">
          <ac:chgData name="OH YOUNGJEA" userId="004085827990ef31" providerId="LiveId" clId="{736FBEEE-852D-CC46-98B7-3C4FE6D0CB5A}" dt="2020-09-16T08:38:33.846" v="9884" actId="1038"/>
          <ac:spMkLst>
            <pc:docMk/>
            <pc:sldMk cId="1582900098" sldId="680"/>
            <ac:spMk id="13" creationId="{C04BF41D-3B73-BC4C-89C3-C82CCBD5365D}"/>
          </ac:spMkLst>
        </pc:spChg>
        <pc:spChg chg="add del mod">
          <ac:chgData name="OH YOUNGJEA" userId="004085827990ef31" providerId="LiveId" clId="{736FBEEE-852D-CC46-98B7-3C4FE6D0CB5A}" dt="2020-09-16T08:36:24.951" v="9789" actId="478"/>
          <ac:spMkLst>
            <pc:docMk/>
            <pc:sldMk cId="1582900098" sldId="680"/>
            <ac:spMk id="16" creationId="{47E5D266-72A0-034E-844B-BCAFDA552ED0}"/>
          </ac:spMkLst>
        </pc:spChg>
        <pc:spChg chg="add mod">
          <ac:chgData name="OH YOUNGJEA" userId="004085827990ef31" providerId="LiveId" clId="{736FBEEE-852D-CC46-98B7-3C4FE6D0CB5A}" dt="2020-09-16T08:38:33.846" v="9884" actId="1038"/>
          <ac:spMkLst>
            <pc:docMk/>
            <pc:sldMk cId="1582900098" sldId="680"/>
            <ac:spMk id="18" creationId="{AC614DE1-13F4-E24B-A488-4C7A94631438}"/>
          </ac:spMkLst>
        </pc:spChg>
        <pc:spChg chg="add del mod">
          <ac:chgData name="OH YOUNGJEA" userId="004085827990ef31" providerId="LiveId" clId="{736FBEEE-852D-CC46-98B7-3C4FE6D0CB5A}" dt="2020-09-16T08:22:57.571" v="9515"/>
          <ac:spMkLst>
            <pc:docMk/>
            <pc:sldMk cId="1582900098" sldId="680"/>
            <ac:spMk id="27" creationId="{41332900-E19C-2D48-A4E0-4DE392FCE94D}"/>
          </ac:spMkLst>
        </pc:spChg>
        <pc:spChg chg="add del mod">
          <ac:chgData name="OH YOUNGJEA" userId="004085827990ef31" providerId="LiveId" clId="{736FBEEE-852D-CC46-98B7-3C4FE6D0CB5A}" dt="2020-09-16T08:23:43.385" v="9533"/>
          <ac:spMkLst>
            <pc:docMk/>
            <pc:sldMk cId="1582900098" sldId="680"/>
            <ac:spMk id="28" creationId="{E02DC5C0-E04B-414B-A9DF-867E5DA70706}"/>
          </ac:spMkLst>
        </pc:spChg>
        <pc:spChg chg="add mod">
          <ac:chgData name="OH YOUNGJEA" userId="004085827990ef31" providerId="LiveId" clId="{736FBEEE-852D-CC46-98B7-3C4FE6D0CB5A}" dt="2020-09-16T08:38:33.846" v="9884" actId="1038"/>
          <ac:spMkLst>
            <pc:docMk/>
            <pc:sldMk cId="1582900098" sldId="680"/>
            <ac:spMk id="31" creationId="{F54A42F1-381D-8448-8747-0AA2F7A09E60}"/>
          </ac:spMkLst>
        </pc:spChg>
        <pc:spChg chg="add mod">
          <ac:chgData name="OH YOUNGJEA" userId="004085827990ef31" providerId="LiveId" clId="{736FBEEE-852D-CC46-98B7-3C4FE6D0CB5A}" dt="2020-09-16T09:21:32.952" v="10146" actId="20577"/>
          <ac:spMkLst>
            <pc:docMk/>
            <pc:sldMk cId="1582900098" sldId="680"/>
            <ac:spMk id="33" creationId="{F1A59C32-DC64-6840-BA89-471EC2A3C2A3}"/>
          </ac:spMkLst>
        </pc:spChg>
        <pc:spChg chg="add mod">
          <ac:chgData name="OH YOUNGJEA" userId="004085827990ef31" providerId="LiveId" clId="{736FBEEE-852D-CC46-98B7-3C4FE6D0CB5A}" dt="2020-09-16T08:38:33.846" v="9884" actId="1038"/>
          <ac:spMkLst>
            <pc:docMk/>
            <pc:sldMk cId="1582900098" sldId="680"/>
            <ac:spMk id="38" creationId="{0779EE68-B1D3-5647-9BD2-73D41AF9DBD7}"/>
          </ac:spMkLst>
        </pc:spChg>
        <pc:spChg chg="add del mod">
          <ac:chgData name="OH YOUNGJEA" userId="004085827990ef31" providerId="LiveId" clId="{736FBEEE-852D-CC46-98B7-3C4FE6D0CB5A}" dt="2020-09-16T08:44:14.303" v="10029" actId="478"/>
          <ac:spMkLst>
            <pc:docMk/>
            <pc:sldMk cId="1582900098" sldId="680"/>
            <ac:spMk id="42" creationId="{5381C5CD-8025-144C-8F25-D2AC3FDADFE5}"/>
          </ac:spMkLst>
        </pc:spChg>
        <pc:spChg chg="add mod">
          <ac:chgData name="OH YOUNGJEA" userId="004085827990ef31" providerId="LiveId" clId="{736FBEEE-852D-CC46-98B7-3C4FE6D0CB5A}" dt="2020-09-16T09:19:18.729" v="10069" actId="20577"/>
          <ac:spMkLst>
            <pc:docMk/>
            <pc:sldMk cId="1582900098" sldId="680"/>
            <ac:spMk id="44" creationId="{27EB86F9-C8E2-3148-9EF5-D5BB40963201}"/>
          </ac:spMkLst>
        </pc:spChg>
        <pc:picChg chg="add del mod">
          <ac:chgData name="OH YOUNGJEA" userId="004085827990ef31" providerId="LiveId" clId="{736FBEEE-852D-CC46-98B7-3C4FE6D0CB5A}" dt="2020-09-16T08:42:52.650" v="10001" actId="478"/>
          <ac:picMkLst>
            <pc:docMk/>
            <pc:sldMk cId="1582900098" sldId="680"/>
            <ac:picMk id="32" creationId="{E9AC4456-1702-454F-A9DF-7625BA5182E4}"/>
          </ac:picMkLst>
        </pc:picChg>
        <pc:picChg chg="add del mod">
          <ac:chgData name="OH YOUNGJEA" userId="004085827990ef31" providerId="LiveId" clId="{736FBEEE-852D-CC46-98B7-3C4FE6D0CB5A}" dt="2020-09-16T08:44:23.838" v="10031" actId="1076"/>
          <ac:picMkLst>
            <pc:docMk/>
            <pc:sldMk cId="1582900098" sldId="680"/>
            <ac:picMk id="43" creationId="{105CDF90-5F72-A44C-A4A1-5D48712FEBB6}"/>
          </ac:picMkLst>
        </pc:picChg>
        <pc:cxnChg chg="add mod">
          <ac:chgData name="OH YOUNGJEA" userId="004085827990ef31" providerId="LiveId" clId="{736FBEEE-852D-CC46-98B7-3C4FE6D0CB5A}" dt="2020-09-16T08:38:33.846" v="9884" actId="1038"/>
          <ac:cxnSpMkLst>
            <pc:docMk/>
            <pc:sldMk cId="1582900098" sldId="680"/>
            <ac:cxnSpMk id="4" creationId="{AC6588A9-8F3F-A94B-A369-2730B1130297}"/>
          </ac:cxnSpMkLst>
        </pc:cxnChg>
        <pc:cxnChg chg="add mod">
          <ac:chgData name="OH YOUNGJEA" userId="004085827990ef31" providerId="LiveId" clId="{736FBEEE-852D-CC46-98B7-3C4FE6D0CB5A}" dt="2020-09-16T08:38:33.846" v="9884" actId="1038"/>
          <ac:cxnSpMkLst>
            <pc:docMk/>
            <pc:sldMk cId="1582900098" sldId="680"/>
            <ac:cxnSpMk id="8" creationId="{5F99CCA8-F333-1741-A9D1-D336877BEA6B}"/>
          </ac:cxnSpMkLst>
        </pc:cxnChg>
        <pc:cxnChg chg="add mod">
          <ac:chgData name="OH YOUNGJEA" userId="004085827990ef31" providerId="LiveId" clId="{736FBEEE-852D-CC46-98B7-3C4FE6D0CB5A}" dt="2020-09-16T08:38:33.846" v="9884" actId="1038"/>
          <ac:cxnSpMkLst>
            <pc:docMk/>
            <pc:sldMk cId="1582900098" sldId="680"/>
            <ac:cxnSpMk id="9" creationId="{DD2D27AD-3A77-ED49-B2C7-A3A424B1191A}"/>
          </ac:cxnSpMkLst>
        </pc:cxnChg>
        <pc:cxnChg chg="add mod">
          <ac:chgData name="OH YOUNGJEA" userId="004085827990ef31" providerId="LiveId" clId="{736FBEEE-852D-CC46-98B7-3C4FE6D0CB5A}" dt="2020-09-16T08:38:33.846" v="9884" actId="1038"/>
          <ac:cxnSpMkLst>
            <pc:docMk/>
            <pc:sldMk cId="1582900098" sldId="680"/>
            <ac:cxnSpMk id="29" creationId="{945213E9-7C59-0349-86F8-1DCA4367B68C}"/>
          </ac:cxnSpMkLst>
        </pc:cxnChg>
        <pc:cxnChg chg="add mod">
          <ac:chgData name="OH YOUNGJEA" userId="004085827990ef31" providerId="LiveId" clId="{736FBEEE-852D-CC46-98B7-3C4FE6D0CB5A}" dt="2020-09-16T08:38:33.846" v="9884" actId="1038"/>
          <ac:cxnSpMkLst>
            <pc:docMk/>
            <pc:sldMk cId="1582900098" sldId="680"/>
            <ac:cxnSpMk id="34" creationId="{4200795E-69D7-5048-9F90-9AA5A477EB78}"/>
          </ac:cxnSpMkLst>
        </pc:cxnChg>
        <pc:cxnChg chg="add mod">
          <ac:chgData name="OH YOUNGJEA" userId="004085827990ef31" providerId="LiveId" clId="{736FBEEE-852D-CC46-98B7-3C4FE6D0CB5A}" dt="2020-09-16T08:38:33.846" v="9884" actId="1038"/>
          <ac:cxnSpMkLst>
            <pc:docMk/>
            <pc:sldMk cId="1582900098" sldId="680"/>
            <ac:cxnSpMk id="41" creationId="{6DF7F0E6-B212-8442-9214-9B551E1CDBCA}"/>
          </ac:cxnSpMkLst>
        </pc:cxnChg>
        <pc:cxnChg chg="add">
          <ac:chgData name="OH YOUNGJEA" userId="004085827990ef31" providerId="LiveId" clId="{736FBEEE-852D-CC46-98B7-3C4FE6D0CB5A}" dt="2020-09-16T09:19:29.167" v="10070" actId="11529"/>
          <ac:cxnSpMkLst>
            <pc:docMk/>
            <pc:sldMk cId="1582900098" sldId="680"/>
            <ac:cxnSpMk id="46" creationId="{059F934A-34D6-8F4F-8CA1-3655FCF76EA7}"/>
          </ac:cxnSpMkLst>
        </pc:cxnChg>
      </pc:sldChg>
      <pc:sldChg chg="addSp delSp modSp add mod">
        <pc:chgData name="OH YOUNGJEA" userId="004085827990ef31" providerId="LiveId" clId="{736FBEEE-852D-CC46-98B7-3C4FE6D0CB5A}" dt="2020-09-16T11:43:05.182" v="10911" actId="20577"/>
        <pc:sldMkLst>
          <pc:docMk/>
          <pc:sldMk cId="3820749326" sldId="681"/>
        </pc:sldMkLst>
        <pc:spChg chg="mod">
          <ac:chgData name="OH YOUNGJEA" userId="004085827990ef31" providerId="LiveId" clId="{736FBEEE-852D-CC46-98B7-3C4FE6D0CB5A}" dt="2020-09-16T11:12:14.551" v="10594" actId="1076"/>
          <ac:spMkLst>
            <pc:docMk/>
            <pc:sldMk cId="3820749326" sldId="681"/>
            <ac:spMk id="2" creationId="{2EA6141E-B088-DB46-8AD3-36F7097F5FE1}"/>
          </ac:spMkLst>
        </pc:spChg>
        <pc:spChg chg="del">
          <ac:chgData name="OH YOUNGJEA" userId="004085827990ef31" providerId="LiveId" clId="{736FBEEE-852D-CC46-98B7-3C4FE6D0CB5A}" dt="2020-09-16T09:32:30.479" v="10508" actId="478"/>
          <ac:spMkLst>
            <pc:docMk/>
            <pc:sldMk cId="3820749326" sldId="681"/>
            <ac:spMk id="3" creationId="{8BD8084A-FF69-5E4C-ABDE-FAB00D0B4155}"/>
          </ac:spMkLst>
        </pc:spChg>
        <pc:spChg chg="add mod">
          <ac:chgData name="OH YOUNGJEA" userId="004085827990ef31" providerId="LiveId" clId="{736FBEEE-852D-CC46-98B7-3C4FE6D0CB5A}" dt="2020-09-16T11:13:31.583" v="10626" actId="20577"/>
          <ac:spMkLst>
            <pc:docMk/>
            <pc:sldMk cId="3820749326" sldId="681"/>
            <ac:spMk id="9" creationId="{E38D96D3-43B5-EF46-B02F-8890CCDB0336}"/>
          </ac:spMkLst>
        </pc:spChg>
        <pc:spChg chg="add del mod">
          <ac:chgData name="OH YOUNGJEA" userId="004085827990ef31" providerId="LiveId" clId="{736FBEEE-852D-CC46-98B7-3C4FE6D0CB5A}" dt="2020-09-16T11:14:14.703" v="10629" actId="478"/>
          <ac:spMkLst>
            <pc:docMk/>
            <pc:sldMk cId="3820749326" sldId="681"/>
            <ac:spMk id="10" creationId="{84FF4E13-3A02-8041-ADF2-53760C4293F0}"/>
          </ac:spMkLst>
        </pc:spChg>
        <pc:spChg chg="add mod">
          <ac:chgData name="OH YOUNGJEA" userId="004085827990ef31" providerId="LiveId" clId="{736FBEEE-852D-CC46-98B7-3C4FE6D0CB5A}" dt="2020-09-16T11:15:22.041" v="10715" actId="1076"/>
          <ac:spMkLst>
            <pc:docMk/>
            <pc:sldMk cId="3820749326" sldId="681"/>
            <ac:spMk id="11" creationId="{F5C671CF-A544-2940-A266-2B268C6A4A8C}"/>
          </ac:spMkLst>
        </pc:spChg>
        <pc:spChg chg="add mod">
          <ac:chgData name="OH YOUNGJEA" userId="004085827990ef31" providerId="LiveId" clId="{736FBEEE-852D-CC46-98B7-3C4FE6D0CB5A}" dt="2020-09-16T11:43:05.182" v="10911" actId="20577"/>
          <ac:spMkLst>
            <pc:docMk/>
            <pc:sldMk cId="3820749326" sldId="681"/>
            <ac:spMk id="12" creationId="{A578567B-2B6F-5D4E-BEC5-B2241F8651CD}"/>
          </ac:spMkLst>
        </pc:spChg>
        <pc:spChg chg="add mod">
          <ac:chgData name="OH YOUNGJEA" userId="004085827990ef31" providerId="LiveId" clId="{736FBEEE-852D-CC46-98B7-3C4FE6D0CB5A}" dt="2020-09-16T11:16:56.986" v="10853" actId="1076"/>
          <ac:spMkLst>
            <pc:docMk/>
            <pc:sldMk cId="3820749326" sldId="681"/>
            <ac:spMk id="13" creationId="{D362BA79-F50B-3042-8A80-9260D5CEEF7C}"/>
          </ac:spMkLst>
        </pc:spChg>
        <pc:picChg chg="add mod">
          <ac:chgData name="OH YOUNGJEA" userId="004085827990ef31" providerId="LiveId" clId="{736FBEEE-852D-CC46-98B7-3C4FE6D0CB5A}" dt="2020-09-16T11:11:05.459" v="10582" actId="1076"/>
          <ac:picMkLst>
            <pc:docMk/>
            <pc:sldMk cId="3820749326" sldId="681"/>
            <ac:picMk id="4" creationId="{9A385FDA-6614-4A4D-8619-73F1A7B92B32}"/>
          </ac:picMkLst>
        </pc:picChg>
        <pc:picChg chg="add del mod">
          <ac:chgData name="OH YOUNGJEA" userId="004085827990ef31" providerId="LiveId" clId="{736FBEEE-852D-CC46-98B7-3C4FE6D0CB5A}" dt="2020-09-16T11:10:21.341" v="10570" actId="478"/>
          <ac:picMkLst>
            <pc:docMk/>
            <pc:sldMk cId="3820749326" sldId="681"/>
            <ac:picMk id="5" creationId="{DA192598-5582-884D-9973-586B76AEE780}"/>
          </ac:picMkLst>
        </pc:picChg>
        <pc:picChg chg="add mod">
          <ac:chgData name="OH YOUNGJEA" userId="004085827990ef31" providerId="LiveId" clId="{736FBEEE-852D-CC46-98B7-3C4FE6D0CB5A}" dt="2020-09-16T11:15:34.148" v="10719" actId="1076"/>
          <ac:picMkLst>
            <pc:docMk/>
            <pc:sldMk cId="3820749326" sldId="681"/>
            <ac:picMk id="6" creationId="{5F4A8D0F-FDAF-9242-8B1C-07E19064980E}"/>
          </ac:picMkLst>
        </pc:picChg>
        <pc:picChg chg="add del">
          <ac:chgData name="OH YOUNGJEA" userId="004085827990ef31" providerId="LiveId" clId="{736FBEEE-852D-CC46-98B7-3C4FE6D0CB5A}" dt="2020-09-16T11:11:27.621" v="10584" actId="478"/>
          <ac:picMkLst>
            <pc:docMk/>
            <pc:sldMk cId="3820749326" sldId="681"/>
            <ac:picMk id="7" creationId="{45CF08E0-8B7C-424E-B1E4-AD1AF9B85AC1}"/>
          </ac:picMkLst>
        </pc:picChg>
        <pc:picChg chg="add mod">
          <ac:chgData name="OH YOUNGJEA" userId="004085827990ef31" providerId="LiveId" clId="{736FBEEE-852D-CC46-98B7-3C4FE6D0CB5A}" dt="2020-09-16T11:12:18.206" v="10595" actId="1076"/>
          <ac:picMkLst>
            <pc:docMk/>
            <pc:sldMk cId="3820749326" sldId="681"/>
            <ac:picMk id="8" creationId="{DF62B19D-DEC9-014E-94FF-1D329ECCE496}"/>
          </ac:picMkLst>
        </pc:picChg>
      </pc:sldChg>
      <pc:sldChg chg="addSp delSp modSp add mod">
        <pc:chgData name="OH YOUNGJEA" userId="004085827990ef31" providerId="LiveId" clId="{736FBEEE-852D-CC46-98B7-3C4FE6D0CB5A}" dt="2020-09-16T11:48:20.502" v="10969" actId="1076"/>
        <pc:sldMkLst>
          <pc:docMk/>
          <pc:sldMk cId="2480705522" sldId="682"/>
        </pc:sldMkLst>
        <pc:spChg chg="mod">
          <ac:chgData name="OH YOUNGJEA" userId="004085827990ef31" providerId="LiveId" clId="{736FBEEE-852D-CC46-98B7-3C4FE6D0CB5A}" dt="2020-09-16T11:48:20.502" v="10969" actId="1076"/>
          <ac:spMkLst>
            <pc:docMk/>
            <pc:sldMk cId="2480705522" sldId="682"/>
            <ac:spMk id="2" creationId="{2EA6141E-B088-DB46-8AD3-36F7097F5FE1}"/>
          </ac:spMkLst>
        </pc:spChg>
        <pc:spChg chg="del mod">
          <ac:chgData name="OH YOUNGJEA" userId="004085827990ef31" providerId="LiveId" clId="{736FBEEE-852D-CC46-98B7-3C4FE6D0CB5A}" dt="2020-09-16T11:38:45.437" v="10856" actId="478"/>
          <ac:spMkLst>
            <pc:docMk/>
            <pc:sldMk cId="2480705522" sldId="682"/>
            <ac:spMk id="3" creationId="{8BD8084A-FF69-5E4C-ABDE-FAB00D0B4155}"/>
          </ac:spMkLst>
        </pc:spChg>
        <pc:spChg chg="add mod">
          <ac:chgData name="OH YOUNGJEA" userId="004085827990ef31" providerId="LiveId" clId="{736FBEEE-852D-CC46-98B7-3C4FE6D0CB5A}" dt="2020-09-16T11:48:02.863" v="10967" actId="207"/>
          <ac:spMkLst>
            <pc:docMk/>
            <pc:sldMk cId="2480705522" sldId="682"/>
            <ac:spMk id="9" creationId="{B1AFA92E-2AB1-CF4E-873E-D052F1FD57EC}"/>
          </ac:spMkLst>
        </pc:spChg>
        <pc:spChg chg="add mod">
          <ac:chgData name="OH YOUNGJEA" userId="004085827990ef31" providerId="LiveId" clId="{736FBEEE-852D-CC46-98B7-3C4FE6D0CB5A}" dt="2020-09-16T11:47:59.137" v="10966" actId="207"/>
          <ac:spMkLst>
            <pc:docMk/>
            <pc:sldMk cId="2480705522" sldId="682"/>
            <ac:spMk id="10" creationId="{24D51EFB-995B-A74E-8E84-8A5C76DEB981}"/>
          </ac:spMkLst>
        </pc:spChg>
        <pc:picChg chg="add del">
          <ac:chgData name="OH YOUNGJEA" userId="004085827990ef31" providerId="LiveId" clId="{736FBEEE-852D-CC46-98B7-3C4FE6D0CB5A}" dt="2020-09-16T11:39:03.675" v="10857" actId="478"/>
          <ac:picMkLst>
            <pc:docMk/>
            <pc:sldMk cId="2480705522" sldId="682"/>
            <ac:picMk id="4" creationId="{D303F3B7-BC7F-AB46-B7AF-F55388B3AC2F}"/>
          </ac:picMkLst>
        </pc:picChg>
        <pc:picChg chg="add mod">
          <ac:chgData name="OH YOUNGJEA" userId="004085827990ef31" providerId="LiveId" clId="{736FBEEE-852D-CC46-98B7-3C4FE6D0CB5A}" dt="2020-09-16T11:47:45.669" v="10958" actId="1076"/>
          <ac:picMkLst>
            <pc:docMk/>
            <pc:sldMk cId="2480705522" sldId="682"/>
            <ac:picMk id="5" creationId="{B5479CE8-1124-3E41-BBF3-6AFB8FDD0ECC}"/>
          </ac:picMkLst>
        </pc:picChg>
        <pc:picChg chg="add mod">
          <ac:chgData name="OH YOUNGJEA" userId="004085827990ef31" providerId="LiveId" clId="{736FBEEE-852D-CC46-98B7-3C4FE6D0CB5A}" dt="2020-09-16T11:47:43.124" v="10957" actId="14100"/>
          <ac:picMkLst>
            <pc:docMk/>
            <pc:sldMk cId="2480705522" sldId="682"/>
            <ac:picMk id="6" creationId="{9F833CAF-458D-224E-B169-53AC6501C1D3}"/>
          </ac:picMkLst>
        </pc:picChg>
        <pc:picChg chg="add mod">
          <ac:chgData name="OH YOUNGJEA" userId="004085827990ef31" providerId="LiveId" clId="{736FBEEE-852D-CC46-98B7-3C4FE6D0CB5A}" dt="2020-09-16T11:47:35.738" v="10954" actId="1076"/>
          <ac:picMkLst>
            <pc:docMk/>
            <pc:sldMk cId="2480705522" sldId="682"/>
            <ac:picMk id="7" creationId="{AB0A1FC8-E0A0-7548-B8A1-0B74E2A1781A}"/>
          </ac:picMkLst>
        </pc:picChg>
        <pc:picChg chg="add mod">
          <ac:chgData name="OH YOUNGJEA" userId="004085827990ef31" providerId="LiveId" clId="{736FBEEE-852D-CC46-98B7-3C4FE6D0CB5A}" dt="2020-09-16T11:47:33.131" v="10953" actId="1076"/>
          <ac:picMkLst>
            <pc:docMk/>
            <pc:sldMk cId="2480705522" sldId="682"/>
            <ac:picMk id="8" creationId="{C06C2F7D-3FCE-BD4A-A0AB-0F1B9A4FA61A}"/>
          </ac:picMkLst>
        </pc:picChg>
      </pc:sldChg>
      <pc:sldChg chg="modSp add mod">
        <pc:chgData name="OH YOUNGJEA" userId="004085827990ef31" providerId="LiveId" clId="{736FBEEE-852D-CC46-98B7-3C4FE6D0CB5A}" dt="2020-09-17T01:09:20.749" v="11743" actId="1076"/>
        <pc:sldMkLst>
          <pc:docMk/>
          <pc:sldMk cId="1216871649" sldId="683"/>
        </pc:sldMkLst>
        <pc:spChg chg="mod">
          <ac:chgData name="OH YOUNGJEA" userId="004085827990ef31" providerId="LiveId" clId="{736FBEEE-852D-CC46-98B7-3C4FE6D0CB5A}" dt="2020-09-17T01:09:18.425" v="11742" actId="14100"/>
          <ac:spMkLst>
            <pc:docMk/>
            <pc:sldMk cId="1216871649" sldId="683"/>
            <ac:spMk id="2" creationId="{2EA6141E-B088-DB46-8AD3-36F7097F5FE1}"/>
          </ac:spMkLst>
        </pc:spChg>
        <pc:spChg chg="mod">
          <ac:chgData name="OH YOUNGJEA" userId="004085827990ef31" providerId="LiveId" clId="{736FBEEE-852D-CC46-98B7-3C4FE6D0CB5A}" dt="2020-09-17T01:09:20.749" v="11743" actId="1076"/>
          <ac:spMkLst>
            <pc:docMk/>
            <pc:sldMk cId="1216871649" sldId="683"/>
            <ac:spMk id="3" creationId="{8BD8084A-FF69-5E4C-ABDE-FAB00D0B4155}"/>
          </ac:spMkLst>
        </pc:spChg>
      </pc:sldChg>
      <pc:sldChg chg="add">
        <pc:chgData name="OH YOUNGJEA" userId="004085827990ef31" providerId="LiveId" clId="{736FBEEE-852D-CC46-98B7-3C4FE6D0CB5A}" dt="2020-09-16T22:48:02.444" v="10971"/>
        <pc:sldMkLst>
          <pc:docMk/>
          <pc:sldMk cId="311385133" sldId="684"/>
        </pc:sldMkLst>
      </pc:sldChg>
      <pc:sldChg chg="add">
        <pc:chgData name="OH YOUNGJEA" userId="004085827990ef31" providerId="LiveId" clId="{736FBEEE-852D-CC46-98B7-3C4FE6D0CB5A}" dt="2020-09-16T22:48:02.715" v="10972"/>
        <pc:sldMkLst>
          <pc:docMk/>
          <pc:sldMk cId="2358960835" sldId="685"/>
        </pc:sldMkLst>
      </pc:sldChg>
      <pc:sldChg chg="add">
        <pc:chgData name="OH YOUNGJEA" userId="004085827990ef31" providerId="LiveId" clId="{736FBEEE-852D-CC46-98B7-3C4FE6D0CB5A}" dt="2020-09-16T22:48:03.024" v="10973"/>
        <pc:sldMkLst>
          <pc:docMk/>
          <pc:sldMk cId="2272584145" sldId="686"/>
        </pc:sldMkLst>
      </pc:sldChg>
      <pc:sldChg chg="add">
        <pc:chgData name="OH YOUNGJEA" userId="004085827990ef31" providerId="LiveId" clId="{736FBEEE-852D-CC46-98B7-3C4FE6D0CB5A}" dt="2020-09-16T22:48:03.147" v="10974"/>
        <pc:sldMkLst>
          <pc:docMk/>
          <pc:sldMk cId="1372428880" sldId="687"/>
        </pc:sldMkLst>
      </pc:sldChg>
      <pc:sldChg chg="add">
        <pc:chgData name="OH YOUNGJEA" userId="004085827990ef31" providerId="LiveId" clId="{736FBEEE-852D-CC46-98B7-3C4FE6D0CB5A}" dt="2020-09-16T22:48:03.449" v="10975"/>
        <pc:sldMkLst>
          <pc:docMk/>
          <pc:sldMk cId="762830147" sldId="688"/>
        </pc:sldMkLst>
      </pc:sldChg>
      <pc:sldChg chg="add">
        <pc:chgData name="OH YOUNGJEA" userId="004085827990ef31" providerId="LiveId" clId="{736FBEEE-852D-CC46-98B7-3C4FE6D0CB5A}" dt="2020-09-16T22:48:03.572" v="10976"/>
        <pc:sldMkLst>
          <pc:docMk/>
          <pc:sldMk cId="888501469" sldId="689"/>
        </pc:sldMkLst>
      </pc:sldChg>
      <pc:sldChg chg="add">
        <pc:chgData name="OH YOUNGJEA" userId="004085827990ef31" providerId="LiveId" clId="{736FBEEE-852D-CC46-98B7-3C4FE6D0CB5A}" dt="2020-09-16T22:48:03.896" v="10977"/>
        <pc:sldMkLst>
          <pc:docMk/>
          <pc:sldMk cId="2635428560" sldId="690"/>
        </pc:sldMkLst>
      </pc:sldChg>
      <pc:sldChg chg="add">
        <pc:chgData name="OH YOUNGJEA" userId="004085827990ef31" providerId="LiveId" clId="{736FBEEE-852D-CC46-98B7-3C4FE6D0CB5A}" dt="2020-09-16T22:48:04.015" v="10978"/>
        <pc:sldMkLst>
          <pc:docMk/>
          <pc:sldMk cId="1108867872" sldId="691"/>
        </pc:sldMkLst>
      </pc:sldChg>
      <pc:sldChg chg="add">
        <pc:chgData name="OH YOUNGJEA" userId="004085827990ef31" providerId="LiveId" clId="{736FBEEE-852D-CC46-98B7-3C4FE6D0CB5A}" dt="2020-09-16T22:48:04.324" v="10979"/>
        <pc:sldMkLst>
          <pc:docMk/>
          <pc:sldMk cId="204977807" sldId="692"/>
        </pc:sldMkLst>
      </pc:sldChg>
      <pc:sldChg chg="modSp add mod">
        <pc:chgData name="OH YOUNGJEA" userId="004085827990ef31" providerId="LiveId" clId="{736FBEEE-852D-CC46-98B7-3C4FE6D0CB5A}" dt="2020-09-17T01:08:34.298" v="11723" actId="5793"/>
        <pc:sldMkLst>
          <pc:docMk/>
          <pc:sldMk cId="104770858" sldId="693"/>
        </pc:sldMkLst>
        <pc:spChg chg="mod">
          <ac:chgData name="OH YOUNGJEA" userId="004085827990ef31" providerId="LiveId" clId="{736FBEEE-852D-CC46-98B7-3C4FE6D0CB5A}" dt="2020-09-17T00:30:14.680" v="11548" actId="1076"/>
          <ac:spMkLst>
            <pc:docMk/>
            <pc:sldMk cId="104770858" sldId="693"/>
            <ac:spMk id="2" creationId="{2EA6141E-B088-DB46-8AD3-36F7097F5FE1}"/>
          </ac:spMkLst>
        </pc:spChg>
        <pc:spChg chg="mod">
          <ac:chgData name="OH YOUNGJEA" userId="004085827990ef31" providerId="LiveId" clId="{736FBEEE-852D-CC46-98B7-3C4FE6D0CB5A}" dt="2020-09-17T01:08:34.298" v="11723" actId="5793"/>
          <ac:spMkLst>
            <pc:docMk/>
            <pc:sldMk cId="104770858" sldId="693"/>
            <ac:spMk id="3" creationId="{8BD8084A-FF69-5E4C-ABDE-FAB00D0B4155}"/>
          </ac:spMkLst>
        </pc:spChg>
      </pc:sldChg>
    </pc:docChg>
  </pc:docChgLst>
  <pc:docChgLst>
    <pc:chgData name="OH YOUNGJEA" userId="004085827990ef31" providerId="LiveId" clId="{C020E32C-E085-4B5C-BD71-0B3262473BC1}"/>
    <pc:docChg chg="delSld">
      <pc:chgData name="OH YOUNGJEA" userId="004085827990ef31" providerId="LiveId" clId="{C020E32C-E085-4B5C-BD71-0B3262473BC1}" dt="2020-09-11T11:50:38.605" v="0" actId="2696"/>
      <pc:docMkLst>
        <pc:docMk/>
      </pc:docMkLst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320045380" sldId="256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3080381573" sldId="258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120004755" sldId="262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3723541691" sldId="263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2974862769" sldId="266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841807134" sldId="267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3852922571" sldId="270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2443111812" sldId="273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1612797258" sldId="274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4019343118" sldId="275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3122663876" sldId="282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1043255651" sldId="284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2041963037" sldId="286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404663560" sldId="588"/>
        </pc:sldMkLst>
      </pc:sldChg>
      <pc:sldChg chg="del">
        <pc:chgData name="OH YOUNGJEA" userId="004085827990ef31" providerId="LiveId" clId="{C020E32C-E085-4B5C-BD71-0B3262473BC1}" dt="2020-09-11T11:50:38.605" v="0" actId="2696"/>
        <pc:sldMkLst>
          <pc:docMk/>
          <pc:sldMk cId="4260749250" sldId="589"/>
        </pc:sldMkLst>
      </pc:sldChg>
    </pc:docChg>
  </pc:docChgLst>
  <pc:docChgLst>
    <pc:chgData name="OH YOUNGJEA" userId="004085827990ef31" providerId="LiveId" clId="{F202E13A-C0BD-4F29-B5F3-EB4B699DCA0E}"/>
    <pc:docChg chg="undo custSel addSld delSld modSld sldOrd">
      <pc:chgData name="OH YOUNGJEA" userId="004085827990ef31" providerId="LiveId" clId="{F202E13A-C0BD-4F29-B5F3-EB4B699DCA0E}" dt="2020-03-28T11:45:38.595" v="1265" actId="2696"/>
      <pc:docMkLst>
        <pc:docMk/>
      </pc:docMkLst>
      <pc:sldChg chg="addSp delSp modSp">
        <pc:chgData name="OH YOUNGJEA" userId="004085827990ef31" providerId="LiveId" clId="{F202E13A-C0BD-4F29-B5F3-EB4B699DCA0E}" dt="2020-03-28T01:22:08.367" v="648" actId="1076"/>
        <pc:sldMkLst>
          <pc:docMk/>
          <pc:sldMk cId="3723541691" sldId="263"/>
        </pc:sldMkLst>
        <pc:spChg chg="del">
          <ac:chgData name="OH YOUNGJEA" userId="004085827990ef31" providerId="LiveId" clId="{F202E13A-C0BD-4F29-B5F3-EB4B699DCA0E}" dt="2020-03-28T01:21:43.043" v="643" actId="478"/>
          <ac:spMkLst>
            <pc:docMk/>
            <pc:sldMk cId="3723541691" sldId="263"/>
            <ac:spMk id="11" creationId="{AF187762-1B3E-46BA-86CF-9E3C78638AF0}"/>
          </ac:spMkLst>
        </pc:spChg>
        <pc:spChg chg="del">
          <ac:chgData name="OH YOUNGJEA" userId="004085827990ef31" providerId="LiveId" clId="{F202E13A-C0BD-4F29-B5F3-EB4B699DCA0E}" dt="2020-03-28T01:21:43.043" v="643" actId="478"/>
          <ac:spMkLst>
            <pc:docMk/>
            <pc:sldMk cId="3723541691" sldId="263"/>
            <ac:spMk id="12" creationId="{21187D38-8DF0-4EEA-B695-DEE493DC8282}"/>
          </ac:spMkLst>
        </pc:spChg>
        <pc:spChg chg="del">
          <ac:chgData name="OH YOUNGJEA" userId="004085827990ef31" providerId="LiveId" clId="{F202E13A-C0BD-4F29-B5F3-EB4B699DCA0E}" dt="2020-03-28T01:21:43.043" v="643" actId="478"/>
          <ac:spMkLst>
            <pc:docMk/>
            <pc:sldMk cId="3723541691" sldId="263"/>
            <ac:spMk id="13" creationId="{D8700DDD-355C-46BB-B375-38B690622229}"/>
          </ac:spMkLst>
        </pc:spChg>
        <pc:spChg chg="del">
          <ac:chgData name="OH YOUNGJEA" userId="004085827990ef31" providerId="LiveId" clId="{F202E13A-C0BD-4F29-B5F3-EB4B699DCA0E}" dt="2020-03-28T01:21:43.043" v="643" actId="478"/>
          <ac:spMkLst>
            <pc:docMk/>
            <pc:sldMk cId="3723541691" sldId="263"/>
            <ac:spMk id="14" creationId="{1A79C46C-E196-4F7A-B589-17B422D19799}"/>
          </ac:spMkLst>
        </pc:spChg>
        <pc:picChg chg="add mod">
          <ac:chgData name="OH YOUNGJEA" userId="004085827990ef31" providerId="LiveId" clId="{F202E13A-C0BD-4F29-B5F3-EB4B699DCA0E}" dt="2020-03-28T01:21:51.614" v="647" actId="1076"/>
          <ac:picMkLst>
            <pc:docMk/>
            <pc:sldMk cId="3723541691" sldId="263"/>
            <ac:picMk id="3" creationId="{0483EEC5-40EA-4032-BB08-B3264E95BDE1}"/>
          </ac:picMkLst>
        </pc:picChg>
        <pc:picChg chg="del">
          <ac:chgData name="OH YOUNGJEA" userId="004085827990ef31" providerId="LiveId" clId="{F202E13A-C0BD-4F29-B5F3-EB4B699DCA0E}" dt="2020-03-28T01:21:39.135" v="642" actId="478"/>
          <ac:picMkLst>
            <pc:docMk/>
            <pc:sldMk cId="3723541691" sldId="263"/>
            <ac:picMk id="9" creationId="{5EE7E582-EE44-48AC-AEA8-A064A2AFBD2C}"/>
          </ac:picMkLst>
        </pc:picChg>
        <pc:picChg chg="mod">
          <ac:chgData name="OH YOUNGJEA" userId="004085827990ef31" providerId="LiveId" clId="{F202E13A-C0BD-4F29-B5F3-EB4B699DCA0E}" dt="2020-03-28T01:22:08.367" v="648" actId="1076"/>
          <ac:picMkLst>
            <pc:docMk/>
            <pc:sldMk cId="3723541691" sldId="263"/>
            <ac:picMk id="10" creationId="{5C15395E-7E32-4010-A51C-9419967CF40B}"/>
          </ac:picMkLst>
        </pc:picChg>
      </pc:sldChg>
      <pc:sldChg chg="addSp delSp modSp">
        <pc:chgData name="OH YOUNGJEA" userId="004085827990ef31" providerId="LiveId" clId="{F202E13A-C0BD-4F29-B5F3-EB4B699DCA0E}" dt="2020-03-28T01:29:19.998" v="652" actId="14100"/>
        <pc:sldMkLst>
          <pc:docMk/>
          <pc:sldMk cId="2974862769" sldId="266"/>
        </pc:sldMkLst>
        <pc:spChg chg="add mod">
          <ac:chgData name="OH YOUNGJEA" userId="004085827990ef31" providerId="LiveId" clId="{F202E13A-C0BD-4F29-B5F3-EB4B699DCA0E}" dt="2020-03-28T01:29:19.998" v="652" actId="14100"/>
          <ac:spMkLst>
            <pc:docMk/>
            <pc:sldMk cId="2974862769" sldId="266"/>
            <ac:spMk id="3" creationId="{E0C93F0C-5F6F-45FE-A51E-5049DD0136D6}"/>
          </ac:spMkLst>
        </pc:spChg>
        <pc:spChg chg="del">
          <ac:chgData name="OH YOUNGJEA" userId="004085827990ef31" providerId="LiveId" clId="{F202E13A-C0BD-4F29-B5F3-EB4B699DCA0E}" dt="2020-03-27T13:11:31.396" v="4" actId="478"/>
          <ac:spMkLst>
            <pc:docMk/>
            <pc:sldMk cId="2974862769" sldId="266"/>
            <ac:spMk id="11" creationId="{CA046DF6-D1E2-4B3B-9707-6D9100C443D7}"/>
          </ac:spMkLst>
        </pc:spChg>
        <pc:spChg chg="del">
          <ac:chgData name="OH YOUNGJEA" userId="004085827990ef31" providerId="LiveId" clId="{F202E13A-C0BD-4F29-B5F3-EB4B699DCA0E}" dt="2020-03-27T13:11:32.566" v="5" actId="478"/>
          <ac:spMkLst>
            <pc:docMk/>
            <pc:sldMk cId="2974862769" sldId="266"/>
            <ac:spMk id="12" creationId="{BEF3669E-44C5-4068-951E-35CC514C8F1D}"/>
          </ac:spMkLst>
        </pc:spChg>
        <pc:picChg chg="add mod">
          <ac:chgData name="OH YOUNGJEA" userId="004085827990ef31" providerId="LiveId" clId="{F202E13A-C0BD-4F29-B5F3-EB4B699DCA0E}" dt="2020-03-27T20:54:18.947" v="11" actId="14100"/>
          <ac:picMkLst>
            <pc:docMk/>
            <pc:sldMk cId="2974862769" sldId="266"/>
            <ac:picMk id="2" creationId="{1CA06FC6-EECC-4FAF-8B4C-825A1534C4E9}"/>
          </ac:picMkLst>
        </pc:picChg>
        <pc:picChg chg="del">
          <ac:chgData name="OH YOUNGJEA" userId="004085827990ef31" providerId="LiveId" clId="{F202E13A-C0BD-4F29-B5F3-EB4B699DCA0E}" dt="2020-03-27T13:11:27.927" v="3" actId="478"/>
          <ac:picMkLst>
            <pc:docMk/>
            <pc:sldMk cId="2974862769" sldId="266"/>
            <ac:picMk id="10" creationId="{41DC28C2-CE94-477D-BC35-38983057CD06}"/>
          </ac:picMkLst>
        </pc:picChg>
      </pc:sldChg>
      <pc:sldChg chg="modSp">
        <pc:chgData name="OH YOUNGJEA" userId="004085827990ef31" providerId="LiveId" clId="{F202E13A-C0BD-4F29-B5F3-EB4B699DCA0E}" dt="2020-03-27T23:53:47.780" v="211" actId="255"/>
        <pc:sldMkLst>
          <pc:docMk/>
          <pc:sldMk cId="2443111812" sldId="273"/>
        </pc:sldMkLst>
        <pc:spChg chg="mod">
          <ac:chgData name="OH YOUNGJEA" userId="004085827990ef31" providerId="LiveId" clId="{F202E13A-C0BD-4F29-B5F3-EB4B699DCA0E}" dt="2020-03-27T23:53:47.780" v="211" actId="255"/>
          <ac:spMkLst>
            <pc:docMk/>
            <pc:sldMk cId="2443111812" sldId="273"/>
            <ac:spMk id="2" creationId="{45AB08E9-5941-4C1C-B359-A8CDFA5499BD}"/>
          </ac:spMkLst>
        </pc:spChg>
        <pc:spChg chg="mod">
          <ac:chgData name="OH YOUNGJEA" userId="004085827990ef31" providerId="LiveId" clId="{F202E13A-C0BD-4F29-B5F3-EB4B699DCA0E}" dt="2020-03-27T23:53:25.649" v="207" actId="255"/>
          <ac:spMkLst>
            <pc:docMk/>
            <pc:sldMk cId="2443111812" sldId="273"/>
            <ac:spMk id="5" creationId="{6DAA6410-E060-4E69-B247-21A985D3A105}"/>
          </ac:spMkLst>
        </pc:spChg>
        <pc:picChg chg="mod">
          <ac:chgData name="OH YOUNGJEA" userId="004085827990ef31" providerId="LiveId" clId="{F202E13A-C0BD-4F29-B5F3-EB4B699DCA0E}" dt="2020-03-27T23:53:30.611" v="208" actId="1076"/>
          <ac:picMkLst>
            <pc:docMk/>
            <pc:sldMk cId="2443111812" sldId="273"/>
            <ac:picMk id="7" creationId="{87824CE4-5F8B-437B-AD38-9468FBDE7BC2}"/>
          </ac:picMkLst>
        </pc:picChg>
      </pc:sldChg>
      <pc:sldChg chg="addSp delSp modSp">
        <pc:chgData name="OH YOUNGJEA" userId="004085827990ef31" providerId="LiveId" clId="{F202E13A-C0BD-4F29-B5F3-EB4B699DCA0E}" dt="2020-03-27T22:35:04.063" v="176" actId="14100"/>
        <pc:sldMkLst>
          <pc:docMk/>
          <pc:sldMk cId="1612797258" sldId="274"/>
        </pc:sldMkLst>
        <pc:spChg chg="del mod">
          <ac:chgData name="OH YOUNGJEA" userId="004085827990ef31" providerId="LiveId" clId="{F202E13A-C0BD-4F29-B5F3-EB4B699DCA0E}" dt="2020-03-27T22:33:49.537" v="83" actId="478"/>
          <ac:spMkLst>
            <pc:docMk/>
            <pc:sldMk cId="1612797258" sldId="274"/>
            <ac:spMk id="6" creationId="{00074535-9795-4262-92B1-BC39D8D6EE28}"/>
          </ac:spMkLst>
        </pc:spChg>
        <pc:spChg chg="add mod">
          <ac:chgData name="OH YOUNGJEA" userId="004085827990ef31" providerId="LiveId" clId="{F202E13A-C0BD-4F29-B5F3-EB4B699DCA0E}" dt="2020-03-27T22:34:55.111" v="173" actId="20577"/>
          <ac:spMkLst>
            <pc:docMk/>
            <pc:sldMk cId="1612797258" sldId="274"/>
            <ac:spMk id="7" creationId="{3332E06E-026A-46DB-A19A-757ED4665B8F}"/>
          </ac:spMkLst>
        </pc:spChg>
        <pc:picChg chg="add mod">
          <ac:chgData name="OH YOUNGJEA" userId="004085827990ef31" providerId="LiveId" clId="{F202E13A-C0BD-4F29-B5F3-EB4B699DCA0E}" dt="2020-03-27T22:35:04.063" v="176" actId="14100"/>
          <ac:picMkLst>
            <pc:docMk/>
            <pc:sldMk cId="1612797258" sldId="274"/>
            <ac:picMk id="2" creationId="{E981BC32-1C83-43DC-B811-54BFE89CEFFB}"/>
          </ac:picMkLst>
        </pc:picChg>
        <pc:picChg chg="mod">
          <ac:chgData name="OH YOUNGJEA" userId="004085827990ef31" providerId="LiveId" clId="{F202E13A-C0BD-4F29-B5F3-EB4B699DCA0E}" dt="2020-03-27T22:35:00.063" v="174" actId="1076"/>
          <ac:picMkLst>
            <pc:docMk/>
            <pc:sldMk cId="1612797258" sldId="274"/>
            <ac:picMk id="5" creationId="{1DC4B1CA-2F8C-4518-9212-F04F4F9C218F}"/>
          </ac:picMkLst>
        </pc:picChg>
      </pc:sldChg>
      <pc:sldChg chg="addSp delSp modSp">
        <pc:chgData name="OH YOUNGJEA" userId="004085827990ef31" providerId="LiveId" clId="{F202E13A-C0BD-4F29-B5F3-EB4B699DCA0E}" dt="2020-03-27T23:37:25.893" v="206" actId="20577"/>
        <pc:sldMkLst>
          <pc:docMk/>
          <pc:sldMk cId="4019343118" sldId="275"/>
        </pc:sldMkLst>
        <pc:spChg chg="mod">
          <ac:chgData name="OH YOUNGJEA" userId="004085827990ef31" providerId="LiveId" clId="{F202E13A-C0BD-4F29-B5F3-EB4B699DCA0E}" dt="2020-03-27T23:37:25.893" v="206" actId="20577"/>
          <ac:spMkLst>
            <pc:docMk/>
            <pc:sldMk cId="4019343118" sldId="275"/>
            <ac:spMk id="2" creationId="{FE49F1C4-EF09-4412-9587-C06D63C70185}"/>
          </ac:spMkLst>
        </pc:spChg>
        <pc:spChg chg="add mod">
          <ac:chgData name="OH YOUNGJEA" userId="004085827990ef31" providerId="LiveId" clId="{F202E13A-C0BD-4F29-B5F3-EB4B699DCA0E}" dt="2020-03-27T22:33:42.768" v="82" actId="20577"/>
          <ac:spMkLst>
            <pc:docMk/>
            <pc:sldMk cId="4019343118" sldId="275"/>
            <ac:spMk id="5" creationId="{FF93C777-7622-431D-9253-2071C32A81DF}"/>
          </ac:spMkLst>
        </pc:spChg>
        <pc:spChg chg="del">
          <ac:chgData name="OH YOUNGJEA" userId="004085827990ef31" providerId="LiveId" clId="{F202E13A-C0BD-4F29-B5F3-EB4B699DCA0E}" dt="2020-03-27T22:29:43.818" v="14" actId="478"/>
          <ac:spMkLst>
            <pc:docMk/>
            <pc:sldMk cId="4019343118" sldId="275"/>
            <ac:spMk id="7" creationId="{FD377BF1-5036-4A7A-B22F-1D7F1C7FCFF5}"/>
          </ac:spMkLst>
        </pc:spChg>
        <pc:spChg chg="del">
          <ac:chgData name="OH YOUNGJEA" userId="004085827990ef31" providerId="LiveId" clId="{F202E13A-C0BD-4F29-B5F3-EB4B699DCA0E}" dt="2020-03-27T22:29:42.957" v="13" actId="478"/>
          <ac:spMkLst>
            <pc:docMk/>
            <pc:sldMk cId="4019343118" sldId="275"/>
            <ac:spMk id="8" creationId="{2070EF38-CBED-4B4D-B83E-573C6E092829}"/>
          </ac:spMkLst>
        </pc:spChg>
        <pc:picChg chg="add mod">
          <ac:chgData name="OH YOUNGJEA" userId="004085827990ef31" providerId="LiveId" clId="{F202E13A-C0BD-4F29-B5F3-EB4B699DCA0E}" dt="2020-03-27T22:33:19.262" v="73" actId="1076"/>
          <ac:picMkLst>
            <pc:docMk/>
            <pc:sldMk cId="4019343118" sldId="275"/>
            <ac:picMk id="3" creationId="{48C8A4F9-1212-485C-B7AF-17F3D1C48526}"/>
          </ac:picMkLst>
        </pc:picChg>
        <pc:picChg chg="mod">
          <ac:chgData name="OH YOUNGJEA" userId="004085827990ef31" providerId="LiveId" clId="{F202E13A-C0BD-4F29-B5F3-EB4B699DCA0E}" dt="2020-03-27T22:32:11.295" v="49" actId="1076"/>
          <ac:picMkLst>
            <pc:docMk/>
            <pc:sldMk cId="4019343118" sldId="275"/>
            <ac:picMk id="4" creationId="{DCB2E7DE-3918-4DE1-85B6-A7CAE3504D49}"/>
          </ac:picMkLst>
        </pc:picChg>
        <pc:picChg chg="del">
          <ac:chgData name="OH YOUNGJEA" userId="004085827990ef31" providerId="LiveId" clId="{F202E13A-C0BD-4F29-B5F3-EB4B699DCA0E}" dt="2020-03-27T22:29:41.447" v="12" actId="478"/>
          <ac:picMkLst>
            <pc:docMk/>
            <pc:sldMk cId="4019343118" sldId="275"/>
            <ac:picMk id="6" creationId="{F9E345BC-EBA6-4997-BE7C-F0541A1EC3DD}"/>
          </ac:picMkLst>
        </pc:picChg>
      </pc:sldChg>
      <pc:sldChg chg="modSp">
        <pc:chgData name="OH YOUNGJEA" userId="004085827990ef31" providerId="LiveId" clId="{F202E13A-C0BD-4F29-B5F3-EB4B699DCA0E}" dt="2020-03-28T00:34:03.759" v="636" actId="255"/>
        <pc:sldMkLst>
          <pc:docMk/>
          <pc:sldMk cId="3122663876" sldId="282"/>
        </pc:sldMkLst>
        <pc:spChg chg="mod">
          <ac:chgData name="OH YOUNGJEA" userId="004085827990ef31" providerId="LiveId" clId="{F202E13A-C0BD-4F29-B5F3-EB4B699DCA0E}" dt="2020-03-28T00:34:03.759" v="636" actId="255"/>
          <ac:spMkLst>
            <pc:docMk/>
            <pc:sldMk cId="3122663876" sldId="282"/>
            <ac:spMk id="2" creationId="{45AB08E9-5941-4C1C-B359-A8CDFA5499BD}"/>
          </ac:spMkLst>
        </pc:spChg>
      </pc:sldChg>
      <pc:sldChg chg="modSp">
        <pc:chgData name="OH YOUNGJEA" userId="004085827990ef31" providerId="LiveId" clId="{F202E13A-C0BD-4F29-B5F3-EB4B699DCA0E}" dt="2020-03-28T01:15:15.878" v="640" actId="1076"/>
        <pc:sldMkLst>
          <pc:docMk/>
          <pc:sldMk cId="1043255651" sldId="284"/>
        </pc:sldMkLst>
        <pc:spChg chg="mod">
          <ac:chgData name="OH YOUNGJEA" userId="004085827990ef31" providerId="LiveId" clId="{F202E13A-C0BD-4F29-B5F3-EB4B699DCA0E}" dt="2020-03-28T01:15:15.878" v="640" actId="1076"/>
          <ac:spMkLst>
            <pc:docMk/>
            <pc:sldMk cId="1043255651" sldId="284"/>
            <ac:spMk id="5" creationId="{6DAA6410-E060-4E69-B247-21A985D3A105}"/>
          </ac:spMkLst>
        </pc:spChg>
        <pc:picChg chg="mod">
          <ac:chgData name="OH YOUNGJEA" userId="004085827990ef31" providerId="LiveId" clId="{F202E13A-C0BD-4F29-B5F3-EB4B699DCA0E}" dt="2020-03-28T01:15:12.110" v="639" actId="1076"/>
          <ac:picMkLst>
            <pc:docMk/>
            <pc:sldMk cId="1043255651" sldId="284"/>
            <ac:picMk id="3" creationId="{DFFD220D-B954-4D59-8EA0-4438AFD43025}"/>
          </ac:picMkLst>
        </pc:picChg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2456881025" sldId="288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1311382487" sldId="298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1316586726" sldId="299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1349079449" sldId="301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852302530" sldId="302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494426824" sldId="303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3103366040" sldId="306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20770322" sldId="307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1478873172" sldId="308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3387500963" sldId="581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2657312613" sldId="582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1742148658" sldId="583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1952156283" sldId="584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326144941" sldId="585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2530426255" sldId="586"/>
        </pc:sldMkLst>
      </pc:sldChg>
      <pc:sldChg chg="del">
        <pc:chgData name="OH YOUNGJEA" userId="004085827990ef31" providerId="LiveId" clId="{F202E13A-C0BD-4F29-B5F3-EB4B699DCA0E}" dt="2020-03-28T01:17:10.932" v="641" actId="2696"/>
        <pc:sldMkLst>
          <pc:docMk/>
          <pc:sldMk cId="411576571" sldId="587"/>
        </pc:sldMkLst>
      </pc:sldChg>
      <pc:sldChg chg="modSp add">
        <pc:chgData name="OH YOUNGJEA" userId="004085827990ef31" providerId="LiveId" clId="{F202E13A-C0BD-4F29-B5F3-EB4B699DCA0E}" dt="2020-03-28T00:27:19.166" v="635" actId="20577"/>
        <pc:sldMkLst>
          <pc:docMk/>
          <pc:sldMk cId="404663560" sldId="588"/>
        </pc:sldMkLst>
        <pc:spChg chg="mod">
          <ac:chgData name="OH YOUNGJEA" userId="004085827990ef31" providerId="LiveId" clId="{F202E13A-C0BD-4F29-B5F3-EB4B699DCA0E}" dt="2020-03-27T23:55:15.870" v="339" actId="20577"/>
          <ac:spMkLst>
            <pc:docMk/>
            <pc:sldMk cId="404663560" sldId="588"/>
            <ac:spMk id="2" creationId="{DA6FAE39-0233-42A0-9F22-D919C2316FFC}"/>
          </ac:spMkLst>
        </pc:spChg>
        <pc:spChg chg="mod">
          <ac:chgData name="OH YOUNGJEA" userId="004085827990ef31" providerId="LiveId" clId="{F202E13A-C0BD-4F29-B5F3-EB4B699DCA0E}" dt="2020-03-28T00:27:19.166" v="635" actId="20577"/>
          <ac:spMkLst>
            <pc:docMk/>
            <pc:sldMk cId="404663560" sldId="588"/>
            <ac:spMk id="3" creationId="{EEC9E60D-2618-4BA2-8E56-A0F68A9DCAFF}"/>
          </ac:spMkLst>
        </pc:spChg>
      </pc:sldChg>
      <pc:sldChg chg="addSp add del">
        <pc:chgData name="OH YOUNGJEA" userId="004085827990ef31" providerId="LiveId" clId="{F202E13A-C0BD-4F29-B5F3-EB4B699DCA0E}" dt="2020-03-27T05:24:52.779" v="2" actId="47"/>
        <pc:sldMkLst>
          <pc:docMk/>
          <pc:sldMk cId="1472533855" sldId="588"/>
        </pc:sldMkLst>
        <pc:picChg chg="add">
          <ac:chgData name="OH YOUNGJEA" userId="004085827990ef31" providerId="LiveId" clId="{F202E13A-C0BD-4F29-B5F3-EB4B699DCA0E}" dt="2020-03-20T16:59:35.395" v="1"/>
          <ac:picMkLst>
            <pc:docMk/>
            <pc:sldMk cId="1472533855" sldId="588"/>
            <ac:picMk id="4" creationId="{92B87E9B-DF79-4C0D-BE3E-259B18F09DEF}"/>
          </ac:picMkLst>
        </pc:picChg>
      </pc:sldChg>
      <pc:sldChg chg="addSp modSp add del">
        <pc:chgData name="OH YOUNGJEA" userId="004085827990ef31" providerId="LiveId" clId="{F202E13A-C0BD-4F29-B5F3-EB4B699DCA0E}" dt="2020-03-28T11:45:38.595" v="1265" actId="2696"/>
        <pc:sldMkLst>
          <pc:docMk/>
          <pc:sldMk cId="1919329825" sldId="590"/>
        </pc:sldMkLst>
        <pc:spChg chg="mod">
          <ac:chgData name="OH YOUNGJEA" userId="004085827990ef31" providerId="LiveId" clId="{F202E13A-C0BD-4F29-B5F3-EB4B699DCA0E}" dt="2020-03-28T08:26:18.520" v="800" actId="1076"/>
          <ac:spMkLst>
            <pc:docMk/>
            <pc:sldMk cId="1919329825" sldId="590"/>
            <ac:spMk id="2" creationId="{6B1E1BD6-8050-4086-A631-1AF17FC0CEFB}"/>
          </ac:spMkLst>
        </pc:spChg>
        <pc:spChg chg="mod">
          <ac:chgData name="OH YOUNGJEA" userId="004085827990ef31" providerId="LiveId" clId="{F202E13A-C0BD-4F29-B5F3-EB4B699DCA0E}" dt="2020-03-28T08:26:11.958" v="799" actId="1038"/>
          <ac:spMkLst>
            <pc:docMk/>
            <pc:sldMk cId="1919329825" sldId="590"/>
            <ac:spMk id="3" creationId="{85B91D56-95C7-4ECD-B5A3-B775A890C779}"/>
          </ac:spMkLst>
        </pc:spChg>
        <pc:spChg chg="add mod">
          <ac:chgData name="OH YOUNGJEA" userId="004085827990ef31" providerId="LiveId" clId="{F202E13A-C0BD-4F29-B5F3-EB4B699DCA0E}" dt="2020-03-28T08:26:11.958" v="799" actId="1038"/>
          <ac:spMkLst>
            <pc:docMk/>
            <pc:sldMk cId="1919329825" sldId="590"/>
            <ac:spMk id="5" creationId="{0CA6742E-9C8A-4EB2-8E90-2C43076E353D}"/>
          </ac:spMkLst>
        </pc:spChg>
        <pc:spChg chg="add mod">
          <ac:chgData name="OH YOUNGJEA" userId="004085827990ef31" providerId="LiveId" clId="{F202E13A-C0BD-4F29-B5F3-EB4B699DCA0E}" dt="2020-03-28T08:26:11.958" v="799" actId="1038"/>
          <ac:spMkLst>
            <pc:docMk/>
            <pc:sldMk cId="1919329825" sldId="590"/>
            <ac:spMk id="6" creationId="{F836ECE1-CB39-4A07-87D1-21AF2744C878}"/>
          </ac:spMkLst>
        </pc:spChg>
        <pc:spChg chg="add mod">
          <ac:chgData name="OH YOUNGJEA" userId="004085827990ef31" providerId="LiveId" clId="{F202E13A-C0BD-4F29-B5F3-EB4B699DCA0E}" dt="2020-03-28T08:26:11.958" v="799" actId="1038"/>
          <ac:spMkLst>
            <pc:docMk/>
            <pc:sldMk cId="1919329825" sldId="590"/>
            <ac:spMk id="8" creationId="{6A726469-4445-455C-A273-80F10DBBC178}"/>
          </ac:spMkLst>
        </pc:spChg>
        <pc:picChg chg="add mod">
          <ac:chgData name="OH YOUNGJEA" userId="004085827990ef31" providerId="LiveId" clId="{F202E13A-C0BD-4F29-B5F3-EB4B699DCA0E}" dt="2020-03-28T08:26:11.958" v="799" actId="1038"/>
          <ac:picMkLst>
            <pc:docMk/>
            <pc:sldMk cId="1919329825" sldId="590"/>
            <ac:picMk id="4" creationId="{F178C95A-F296-4227-A813-12B2B779FD96}"/>
          </ac:picMkLst>
        </pc:picChg>
        <pc:picChg chg="add mod">
          <ac:chgData name="OH YOUNGJEA" userId="004085827990ef31" providerId="LiveId" clId="{F202E13A-C0BD-4F29-B5F3-EB4B699DCA0E}" dt="2020-03-28T08:26:11.958" v="799" actId="1038"/>
          <ac:picMkLst>
            <pc:docMk/>
            <pc:sldMk cId="1919329825" sldId="590"/>
            <ac:picMk id="7" creationId="{191DEFF4-745E-4375-AF18-CD1158DFB72F}"/>
          </ac:picMkLst>
        </pc:picChg>
      </pc:sldChg>
      <pc:sldChg chg="addSp delSp add del">
        <pc:chgData name="OH YOUNGJEA" userId="004085827990ef31" providerId="LiveId" clId="{F202E13A-C0BD-4F29-B5F3-EB4B699DCA0E}" dt="2020-03-28T07:47:13.041" v="672" actId="47"/>
        <pc:sldMkLst>
          <pc:docMk/>
          <pc:sldMk cId="256574982" sldId="591"/>
        </pc:sldMkLst>
        <pc:picChg chg="add del">
          <ac:chgData name="OH YOUNGJEA" userId="004085827990ef31" providerId="LiveId" clId="{F202E13A-C0BD-4F29-B5F3-EB4B699DCA0E}" dt="2020-03-28T07:46:32.300" v="670" actId="478"/>
          <ac:picMkLst>
            <pc:docMk/>
            <pc:sldMk cId="256574982" sldId="591"/>
            <ac:picMk id="4" creationId="{C56B2D34-9144-4685-A9C6-DBE1586911E8}"/>
          </ac:picMkLst>
        </pc:picChg>
        <pc:picChg chg="add">
          <ac:chgData name="OH YOUNGJEA" userId="004085827990ef31" providerId="LiveId" clId="{F202E13A-C0BD-4F29-B5F3-EB4B699DCA0E}" dt="2020-03-28T07:46:36.870" v="671"/>
          <ac:picMkLst>
            <pc:docMk/>
            <pc:sldMk cId="256574982" sldId="591"/>
            <ac:picMk id="5" creationId="{1B36D869-F145-4965-A46E-4FD42D9B92F1}"/>
          </ac:picMkLst>
        </pc:picChg>
      </pc:sldChg>
      <pc:sldChg chg="addSp delSp modSp add del">
        <pc:chgData name="OH YOUNGJEA" userId="004085827990ef31" providerId="LiveId" clId="{F202E13A-C0BD-4F29-B5F3-EB4B699DCA0E}" dt="2020-03-28T11:45:38.595" v="1265" actId="2696"/>
        <pc:sldMkLst>
          <pc:docMk/>
          <pc:sldMk cId="3992257281" sldId="591"/>
        </pc:sldMkLst>
        <pc:spChg chg="mod">
          <ac:chgData name="OH YOUNGJEA" userId="004085827990ef31" providerId="LiveId" clId="{F202E13A-C0BD-4F29-B5F3-EB4B699DCA0E}" dt="2020-03-28T07:48:53.131" v="720" actId="255"/>
          <ac:spMkLst>
            <pc:docMk/>
            <pc:sldMk cId="3992257281" sldId="591"/>
            <ac:spMk id="2" creationId="{4577A59A-6690-4A6F-82D8-94E0336489E7}"/>
          </ac:spMkLst>
        </pc:spChg>
        <pc:spChg chg="del">
          <ac:chgData name="OH YOUNGJEA" userId="004085827990ef31" providerId="LiveId" clId="{F202E13A-C0BD-4F29-B5F3-EB4B699DCA0E}" dt="2020-03-28T07:48:09.180" v="679"/>
          <ac:spMkLst>
            <pc:docMk/>
            <pc:sldMk cId="3992257281" sldId="591"/>
            <ac:spMk id="3" creationId="{80E6CC33-45EA-4C58-998F-63C4271D51B2}"/>
          </ac:spMkLst>
        </pc:spChg>
        <pc:picChg chg="add mod">
          <ac:chgData name="OH YOUNGJEA" userId="004085827990ef31" providerId="LiveId" clId="{F202E13A-C0BD-4F29-B5F3-EB4B699DCA0E}" dt="2020-03-28T07:48:59.974" v="724" actId="1076"/>
          <ac:picMkLst>
            <pc:docMk/>
            <pc:sldMk cId="3992257281" sldId="591"/>
            <ac:picMk id="4" creationId="{EB27B2EC-7E73-43B8-A106-7912196895A3}"/>
          </ac:picMkLst>
        </pc:picChg>
      </pc:sldChg>
      <pc:sldChg chg="addSp add del">
        <pc:chgData name="OH YOUNGJEA" userId="004085827990ef31" providerId="LiveId" clId="{F202E13A-C0BD-4F29-B5F3-EB4B699DCA0E}" dt="2020-03-28T08:25:10.650" v="761" actId="47"/>
        <pc:sldMkLst>
          <pc:docMk/>
          <pc:sldMk cId="686563" sldId="592"/>
        </pc:sldMkLst>
        <pc:picChg chg="add">
          <ac:chgData name="OH YOUNGJEA" userId="004085827990ef31" providerId="LiveId" clId="{F202E13A-C0BD-4F29-B5F3-EB4B699DCA0E}" dt="2020-03-28T08:24:44.877" v="760"/>
          <ac:picMkLst>
            <pc:docMk/>
            <pc:sldMk cId="686563" sldId="592"/>
            <ac:picMk id="4" creationId="{F8B6C24F-3573-4273-AEB8-D68DF2D053C0}"/>
          </ac:picMkLst>
        </pc:picChg>
      </pc:sldChg>
      <pc:sldChg chg="addSp delSp modSp add del ord">
        <pc:chgData name="OH YOUNGJEA" userId="004085827990ef31" providerId="LiveId" clId="{F202E13A-C0BD-4F29-B5F3-EB4B699DCA0E}" dt="2020-03-28T11:45:38.595" v="1265" actId="2696"/>
        <pc:sldMkLst>
          <pc:docMk/>
          <pc:sldMk cId="1795106218" sldId="592"/>
        </pc:sldMkLst>
        <pc:spChg chg="mod">
          <ac:chgData name="OH YOUNGJEA" userId="004085827990ef31" providerId="LiveId" clId="{F202E13A-C0BD-4F29-B5F3-EB4B699DCA0E}" dt="2020-03-28T09:11:26.968" v="870" actId="20577"/>
          <ac:spMkLst>
            <pc:docMk/>
            <pc:sldMk cId="1795106218" sldId="592"/>
            <ac:spMk id="2" creationId="{9BA26629-48F7-4658-B2E7-33D5ABE107BD}"/>
          </ac:spMkLst>
        </pc:spChg>
        <pc:spChg chg="del">
          <ac:chgData name="OH YOUNGJEA" userId="004085827990ef31" providerId="LiveId" clId="{F202E13A-C0BD-4F29-B5F3-EB4B699DCA0E}" dt="2020-03-28T09:10:10.811" v="802"/>
          <ac:spMkLst>
            <pc:docMk/>
            <pc:sldMk cId="1795106218" sldId="592"/>
            <ac:spMk id="3" creationId="{95AC23DE-220F-4955-8CFF-D64542B0744A}"/>
          </ac:spMkLst>
        </pc:spChg>
        <pc:spChg chg="add del mod">
          <ac:chgData name="OH YOUNGJEA" userId="004085827990ef31" providerId="LiveId" clId="{F202E13A-C0BD-4F29-B5F3-EB4B699DCA0E}" dt="2020-03-28T09:11:10.484" v="830" actId="478"/>
          <ac:spMkLst>
            <pc:docMk/>
            <pc:sldMk cId="1795106218" sldId="592"/>
            <ac:spMk id="5" creationId="{304D62A7-503B-41AF-9944-A860F28DDB7D}"/>
          </ac:spMkLst>
        </pc:spChg>
        <pc:spChg chg="add del mod">
          <ac:chgData name="OH YOUNGJEA" userId="004085827990ef31" providerId="LiveId" clId="{F202E13A-C0BD-4F29-B5F3-EB4B699DCA0E}" dt="2020-03-28T09:11:51.866" v="875"/>
          <ac:spMkLst>
            <pc:docMk/>
            <pc:sldMk cId="1795106218" sldId="592"/>
            <ac:spMk id="6" creationId="{A9B3577C-811A-48F8-9B4F-914BE7E6D808}"/>
          </ac:spMkLst>
        </pc:spChg>
        <pc:spChg chg="add mod">
          <ac:chgData name="OH YOUNGJEA" userId="004085827990ef31" providerId="LiveId" clId="{F202E13A-C0BD-4F29-B5F3-EB4B699DCA0E}" dt="2020-03-28T09:36:08.391" v="1092" actId="313"/>
          <ac:spMkLst>
            <pc:docMk/>
            <pc:sldMk cId="1795106218" sldId="592"/>
            <ac:spMk id="8" creationId="{6925A2CD-B8FC-45DB-8CEE-71E25619A3C0}"/>
          </ac:spMkLst>
        </pc:spChg>
        <pc:picChg chg="add del mod">
          <ac:chgData name="OH YOUNGJEA" userId="004085827990ef31" providerId="LiveId" clId="{F202E13A-C0BD-4F29-B5F3-EB4B699DCA0E}" dt="2020-03-28T09:11:51.860" v="873" actId="21"/>
          <ac:picMkLst>
            <pc:docMk/>
            <pc:sldMk cId="1795106218" sldId="592"/>
            <ac:picMk id="4" creationId="{D179047C-965B-485E-8CF3-341E2CC789B6}"/>
          </ac:picMkLst>
        </pc:picChg>
        <pc:picChg chg="add mod">
          <ac:chgData name="OH YOUNGJEA" userId="004085827990ef31" providerId="LiveId" clId="{F202E13A-C0BD-4F29-B5F3-EB4B699DCA0E}" dt="2020-03-28T09:36:18.368" v="1096" actId="1076"/>
          <ac:picMkLst>
            <pc:docMk/>
            <pc:sldMk cId="1795106218" sldId="592"/>
            <ac:picMk id="9" creationId="{D9DC01FC-F646-4F7D-8A9C-052E0761C915}"/>
          </ac:picMkLst>
        </pc:picChg>
      </pc:sldChg>
      <pc:sldChg chg="addSp delSp modSp add del">
        <pc:chgData name="OH YOUNGJEA" userId="004085827990ef31" providerId="LiveId" clId="{F202E13A-C0BD-4F29-B5F3-EB4B699DCA0E}" dt="2020-03-28T11:45:38.595" v="1265" actId="2696"/>
        <pc:sldMkLst>
          <pc:docMk/>
          <pc:sldMk cId="1637314932" sldId="593"/>
        </pc:sldMkLst>
        <pc:spChg chg="mod">
          <ac:chgData name="OH YOUNGJEA" userId="004085827990ef31" providerId="LiveId" clId="{F202E13A-C0BD-4F29-B5F3-EB4B699DCA0E}" dt="2020-03-28T10:06:16.644" v="1180" actId="20577"/>
          <ac:spMkLst>
            <pc:docMk/>
            <pc:sldMk cId="1637314932" sldId="593"/>
            <ac:spMk id="2" creationId="{3A1798E1-EA66-477A-9A3D-9FF68CCACD7B}"/>
          </ac:spMkLst>
        </pc:spChg>
        <pc:spChg chg="del">
          <ac:chgData name="OH YOUNGJEA" userId="004085827990ef31" providerId="LiveId" clId="{F202E13A-C0BD-4F29-B5F3-EB4B699DCA0E}" dt="2020-03-28T09:59:16.711" v="1098"/>
          <ac:spMkLst>
            <pc:docMk/>
            <pc:sldMk cId="1637314932" sldId="593"/>
            <ac:spMk id="3" creationId="{089C8CED-71A8-4CC3-80F2-1647FEA724DB}"/>
          </ac:spMkLst>
        </pc:spChg>
        <pc:spChg chg="add mod">
          <ac:chgData name="OH YOUNGJEA" userId="004085827990ef31" providerId="LiveId" clId="{F202E13A-C0BD-4F29-B5F3-EB4B699DCA0E}" dt="2020-03-28T10:14:01.713" v="1248" actId="1037"/>
          <ac:spMkLst>
            <pc:docMk/>
            <pc:sldMk cId="1637314932" sldId="593"/>
            <ac:spMk id="7" creationId="{CEE04A62-ADDF-4299-B3FF-7D8C40F3E724}"/>
          </ac:spMkLst>
        </pc:spChg>
        <pc:spChg chg="add mod">
          <ac:chgData name="OH YOUNGJEA" userId="004085827990ef31" providerId="LiveId" clId="{F202E13A-C0BD-4F29-B5F3-EB4B699DCA0E}" dt="2020-03-28T10:14:16.691" v="1251" actId="1076"/>
          <ac:spMkLst>
            <pc:docMk/>
            <pc:sldMk cId="1637314932" sldId="593"/>
            <ac:spMk id="8" creationId="{F2CC80A9-B025-4A7D-9F58-3D1A86E34DAB}"/>
          </ac:spMkLst>
        </pc:spChg>
        <pc:spChg chg="add mod">
          <ac:chgData name="OH YOUNGJEA" userId="004085827990ef31" providerId="LiveId" clId="{F202E13A-C0BD-4F29-B5F3-EB4B699DCA0E}" dt="2020-03-28T10:13:06.130" v="1227" actId="1076"/>
          <ac:spMkLst>
            <pc:docMk/>
            <pc:sldMk cId="1637314932" sldId="593"/>
            <ac:spMk id="9" creationId="{1AA2BF6A-F447-43E9-8D1D-01A12F719919}"/>
          </ac:spMkLst>
        </pc:spChg>
        <pc:spChg chg="add mod">
          <ac:chgData name="OH YOUNGJEA" userId="004085827990ef31" providerId="LiveId" clId="{F202E13A-C0BD-4F29-B5F3-EB4B699DCA0E}" dt="2020-03-28T10:13:14.674" v="1229" actId="1076"/>
          <ac:spMkLst>
            <pc:docMk/>
            <pc:sldMk cId="1637314932" sldId="593"/>
            <ac:spMk id="10" creationId="{2AC88A21-8BAF-4698-B590-703F65E08D91}"/>
          </ac:spMkLst>
        </pc:spChg>
        <pc:spChg chg="add mod">
          <ac:chgData name="OH YOUNGJEA" userId="004085827990ef31" providerId="LiveId" clId="{F202E13A-C0BD-4F29-B5F3-EB4B699DCA0E}" dt="2020-03-28T10:13:24.979" v="1231" actId="1076"/>
          <ac:spMkLst>
            <pc:docMk/>
            <pc:sldMk cId="1637314932" sldId="593"/>
            <ac:spMk id="11" creationId="{57040341-64E7-4C80-878A-3A1A73B013B6}"/>
          </ac:spMkLst>
        </pc:spChg>
        <pc:spChg chg="add mod">
          <ac:chgData name="OH YOUNGJEA" userId="004085827990ef31" providerId="LiveId" clId="{F202E13A-C0BD-4F29-B5F3-EB4B699DCA0E}" dt="2020-03-28T10:13:31.050" v="1233" actId="1076"/>
          <ac:spMkLst>
            <pc:docMk/>
            <pc:sldMk cId="1637314932" sldId="593"/>
            <ac:spMk id="12" creationId="{DB6887AA-A37A-44D3-9759-93A17A2E63EF}"/>
          </ac:spMkLst>
        </pc:spChg>
        <pc:spChg chg="add mod">
          <ac:chgData name="OH YOUNGJEA" userId="004085827990ef31" providerId="LiveId" clId="{F202E13A-C0BD-4F29-B5F3-EB4B699DCA0E}" dt="2020-03-28T10:13:39.395" v="1235" actId="1076"/>
          <ac:spMkLst>
            <pc:docMk/>
            <pc:sldMk cId="1637314932" sldId="593"/>
            <ac:spMk id="13" creationId="{1FA79EA0-3393-478C-880E-C5B416A9AB36}"/>
          </ac:spMkLst>
        </pc:spChg>
        <pc:spChg chg="add mod">
          <ac:chgData name="OH YOUNGJEA" userId="004085827990ef31" providerId="LiveId" clId="{F202E13A-C0BD-4F29-B5F3-EB4B699DCA0E}" dt="2020-03-28T10:13:48.453" v="1240" actId="20577"/>
          <ac:spMkLst>
            <pc:docMk/>
            <pc:sldMk cId="1637314932" sldId="593"/>
            <ac:spMk id="14" creationId="{E059E319-83EA-4E86-8546-38EFCBD15650}"/>
          </ac:spMkLst>
        </pc:spChg>
        <pc:spChg chg="add mod">
          <ac:chgData name="OH YOUNGJEA" userId="004085827990ef31" providerId="LiveId" clId="{F202E13A-C0BD-4F29-B5F3-EB4B699DCA0E}" dt="2020-03-28T10:14:49.604" v="1262" actId="11529"/>
          <ac:spMkLst>
            <pc:docMk/>
            <pc:sldMk cId="1637314932" sldId="593"/>
            <ac:spMk id="17" creationId="{EE5ACEE1-A625-4151-8E42-7313DFF43E82}"/>
          </ac:spMkLst>
        </pc:spChg>
        <pc:spChg chg="add mod">
          <ac:chgData name="OH YOUNGJEA" userId="004085827990ef31" providerId="LiveId" clId="{F202E13A-C0BD-4F29-B5F3-EB4B699DCA0E}" dt="2020-03-28T10:14:57.124" v="1264" actId="1076"/>
          <ac:spMkLst>
            <pc:docMk/>
            <pc:sldMk cId="1637314932" sldId="593"/>
            <ac:spMk id="18" creationId="{E4FEC3FD-3FA6-491B-83FB-873A1B065F39}"/>
          </ac:spMkLst>
        </pc:spChg>
        <pc:picChg chg="add mod">
          <ac:chgData name="OH YOUNGJEA" userId="004085827990ef31" providerId="LiveId" clId="{F202E13A-C0BD-4F29-B5F3-EB4B699DCA0E}" dt="2020-03-28T10:12:18.185" v="1216" actId="1076"/>
          <ac:picMkLst>
            <pc:docMk/>
            <pc:sldMk cId="1637314932" sldId="593"/>
            <ac:picMk id="4" creationId="{683D7897-9BA4-4B1A-92EE-04EDA7D8D183}"/>
          </ac:picMkLst>
        </pc:picChg>
        <pc:picChg chg="add mod">
          <ac:chgData name="OH YOUNGJEA" userId="004085827990ef31" providerId="LiveId" clId="{F202E13A-C0BD-4F29-B5F3-EB4B699DCA0E}" dt="2020-03-28T10:12:26.049" v="1220" actId="1076"/>
          <ac:picMkLst>
            <pc:docMk/>
            <pc:sldMk cId="1637314932" sldId="593"/>
            <ac:picMk id="5" creationId="{1EEC4260-D935-4BF9-87F7-5FDA579C6CB3}"/>
          </ac:picMkLst>
        </pc:picChg>
        <pc:picChg chg="add mod">
          <ac:chgData name="OH YOUNGJEA" userId="004085827990ef31" providerId="LiveId" clId="{F202E13A-C0BD-4F29-B5F3-EB4B699DCA0E}" dt="2020-03-28T10:12:27.465" v="1221" actId="1076"/>
          <ac:picMkLst>
            <pc:docMk/>
            <pc:sldMk cId="1637314932" sldId="593"/>
            <ac:picMk id="6" creationId="{05192B76-2936-464E-86A7-EE7E4D22F21D}"/>
          </ac:picMkLst>
        </pc:picChg>
        <pc:cxnChg chg="add mod">
          <ac:chgData name="OH YOUNGJEA" userId="004085827990ef31" providerId="LiveId" clId="{F202E13A-C0BD-4F29-B5F3-EB4B699DCA0E}" dt="2020-03-28T10:14:37.630" v="1261" actId="692"/>
          <ac:cxnSpMkLst>
            <pc:docMk/>
            <pc:sldMk cId="1637314932" sldId="593"/>
            <ac:cxnSpMk id="16" creationId="{BEE75D49-F938-4DF2-83C6-781217D2C35C}"/>
          </ac:cxnSpMkLst>
        </pc:cxnChg>
      </pc:sldChg>
      <pc:sldChg chg="modSp add del">
        <pc:chgData name="OH YOUNGJEA" userId="004085827990ef31" providerId="LiveId" clId="{F202E13A-C0BD-4F29-B5F3-EB4B699DCA0E}" dt="2020-03-28T11:45:38.595" v="1265" actId="2696"/>
        <pc:sldMkLst>
          <pc:docMk/>
          <pc:sldMk cId="699152319" sldId="673"/>
        </pc:sldMkLst>
        <pc:spChg chg="mod">
          <ac:chgData name="OH YOUNGJEA" userId="004085827990ef31" providerId="LiveId" clId="{F202E13A-C0BD-4F29-B5F3-EB4B699DCA0E}" dt="2020-03-28T10:05:22.280" v="1132" actId="20577"/>
          <ac:spMkLst>
            <pc:docMk/>
            <pc:sldMk cId="699152319" sldId="673"/>
            <ac:spMk id="2" creationId="{A1C010F6-55B2-4B15-8540-8E94F0D5D84A}"/>
          </ac:spMkLst>
        </pc:spChg>
      </pc:sldChg>
    </pc:docChg>
  </pc:docChgLst>
  <pc:docChgLst>
    <pc:chgData name="OH YOUNGJEA" userId="004085827990ef31" providerId="LiveId" clId="{8F0A5C12-7CD0-174D-9292-119B2652D1D4}"/>
    <pc:docChg chg="custSel addSld modSld">
      <pc:chgData name="OH YOUNGJEA" userId="004085827990ef31" providerId="LiveId" clId="{8F0A5C12-7CD0-174D-9292-119B2652D1D4}" dt="2020-09-14T03:15:42.421" v="1718" actId="1037"/>
      <pc:docMkLst>
        <pc:docMk/>
      </pc:docMkLst>
      <pc:sldChg chg="addSp delSp modSp add mod">
        <pc:chgData name="OH YOUNGJEA" userId="004085827990ef31" providerId="LiveId" clId="{8F0A5C12-7CD0-174D-9292-119B2652D1D4}" dt="2020-09-14T01:24:36.139" v="416" actId="20577"/>
        <pc:sldMkLst>
          <pc:docMk/>
          <pc:sldMk cId="3590740135" sldId="262"/>
        </pc:sldMkLst>
        <pc:spChg chg="mod">
          <ac:chgData name="OH YOUNGJEA" userId="004085827990ef31" providerId="LiveId" clId="{8F0A5C12-7CD0-174D-9292-119B2652D1D4}" dt="2020-09-14T01:24:36.139" v="416" actId="20577"/>
          <ac:spMkLst>
            <pc:docMk/>
            <pc:sldMk cId="3590740135" sldId="262"/>
            <ac:spMk id="2" creationId="{427CA08F-CE31-4F69-8191-48F125D0BBB8}"/>
          </ac:spMkLst>
        </pc:spChg>
        <pc:grpChg chg="del">
          <ac:chgData name="OH YOUNGJEA" userId="004085827990ef31" providerId="LiveId" clId="{8F0A5C12-7CD0-174D-9292-119B2652D1D4}" dt="2020-09-14T01:24:14.722" v="395" actId="478"/>
          <ac:grpSpMkLst>
            <pc:docMk/>
            <pc:sldMk cId="3590740135" sldId="262"/>
            <ac:grpSpMk id="8" creationId="{512A63C9-6171-4989-A660-9911408AE4C9}"/>
          </ac:grpSpMkLst>
        </pc:grpChg>
        <pc:picChg chg="add mod">
          <ac:chgData name="OH YOUNGJEA" userId="004085827990ef31" providerId="LiveId" clId="{8F0A5C12-7CD0-174D-9292-119B2652D1D4}" dt="2020-09-14T01:24:23.147" v="398" actId="1076"/>
          <ac:picMkLst>
            <pc:docMk/>
            <pc:sldMk cId="3590740135" sldId="262"/>
            <ac:picMk id="3" creationId="{8EAD50E1-9BCE-BA41-8590-19D3D48729B2}"/>
          </ac:picMkLst>
        </pc:picChg>
      </pc:sldChg>
      <pc:sldChg chg="addSp delSp modSp add mod">
        <pc:chgData name="OH YOUNGJEA" userId="004085827990ef31" providerId="LiveId" clId="{8F0A5C12-7CD0-174D-9292-119B2652D1D4}" dt="2020-09-14T01:45:22.628" v="517" actId="1076"/>
        <pc:sldMkLst>
          <pc:docMk/>
          <pc:sldMk cId="3856208755" sldId="263"/>
        </pc:sldMkLst>
        <pc:picChg chg="del">
          <ac:chgData name="OH YOUNGJEA" userId="004085827990ef31" providerId="LiveId" clId="{8F0A5C12-7CD0-174D-9292-119B2652D1D4}" dt="2020-09-14T01:39:27.878" v="487" actId="478"/>
          <ac:picMkLst>
            <pc:docMk/>
            <pc:sldMk cId="3856208755" sldId="263"/>
            <ac:picMk id="3" creationId="{0483EEC5-40EA-4032-BB08-B3264E95BDE1}"/>
          </ac:picMkLst>
        </pc:picChg>
        <pc:picChg chg="add mod">
          <ac:chgData name="OH YOUNGJEA" userId="004085827990ef31" providerId="LiveId" clId="{8F0A5C12-7CD0-174D-9292-119B2652D1D4}" dt="2020-09-14T01:40:44.462" v="495" actId="1076"/>
          <ac:picMkLst>
            <pc:docMk/>
            <pc:sldMk cId="3856208755" sldId="263"/>
            <ac:picMk id="4" creationId="{05A8BC2B-BB0C-3548-A78A-740E20775A6E}"/>
          </ac:picMkLst>
        </pc:picChg>
        <pc:picChg chg="add del mod">
          <ac:chgData name="OH YOUNGJEA" userId="004085827990ef31" providerId="LiveId" clId="{8F0A5C12-7CD0-174D-9292-119B2652D1D4}" dt="2020-09-14T01:39:48.999" v="492" actId="478"/>
          <ac:picMkLst>
            <pc:docMk/>
            <pc:sldMk cId="3856208755" sldId="263"/>
            <ac:picMk id="5" creationId="{7A1C30FB-71AB-C542-B028-6709719FB229}"/>
          </ac:picMkLst>
        </pc:picChg>
        <pc:picChg chg="add del mod">
          <ac:chgData name="OH YOUNGJEA" userId="004085827990ef31" providerId="LiveId" clId="{8F0A5C12-7CD0-174D-9292-119B2652D1D4}" dt="2020-09-14T01:44:41.026" v="513" actId="478"/>
          <ac:picMkLst>
            <pc:docMk/>
            <pc:sldMk cId="3856208755" sldId="263"/>
            <ac:picMk id="6" creationId="{3F7CCB73-F608-8F4F-B579-656CE8659174}"/>
          </ac:picMkLst>
        </pc:picChg>
        <pc:picChg chg="add mod">
          <ac:chgData name="OH YOUNGJEA" userId="004085827990ef31" providerId="LiveId" clId="{8F0A5C12-7CD0-174D-9292-119B2652D1D4}" dt="2020-09-14T01:45:22.628" v="517" actId="1076"/>
          <ac:picMkLst>
            <pc:docMk/>
            <pc:sldMk cId="3856208755" sldId="263"/>
            <ac:picMk id="7" creationId="{B4426210-0DB1-F64F-97E5-1F5120F08A8A}"/>
          </ac:picMkLst>
        </pc:picChg>
        <pc:picChg chg="del">
          <ac:chgData name="OH YOUNGJEA" userId="004085827990ef31" providerId="LiveId" clId="{8F0A5C12-7CD0-174D-9292-119B2652D1D4}" dt="2020-09-14T01:39:34.331" v="491" actId="478"/>
          <ac:picMkLst>
            <pc:docMk/>
            <pc:sldMk cId="3856208755" sldId="263"/>
            <ac:picMk id="10" creationId="{5C15395E-7E32-4010-A51C-9419967CF40B}"/>
          </ac:picMkLst>
        </pc:picChg>
      </pc:sldChg>
      <pc:sldChg chg="modSp mod">
        <pc:chgData name="OH YOUNGJEA" userId="004085827990ef31" providerId="LiveId" clId="{8F0A5C12-7CD0-174D-9292-119B2652D1D4}" dt="2020-09-14T01:00:03.786" v="7" actId="20577"/>
        <pc:sldMkLst>
          <pc:docMk/>
          <pc:sldMk cId="2130555142" sldId="590"/>
        </pc:sldMkLst>
        <pc:spChg chg="mod">
          <ac:chgData name="OH YOUNGJEA" userId="004085827990ef31" providerId="LiveId" clId="{8F0A5C12-7CD0-174D-9292-119B2652D1D4}" dt="2020-09-14T01:00:03.786" v="7" actId="20577"/>
          <ac:spMkLst>
            <pc:docMk/>
            <pc:sldMk cId="2130555142" sldId="590"/>
            <ac:spMk id="2" creationId="{1B882F86-3E55-E54B-B2A0-D8A08859154C}"/>
          </ac:spMkLst>
        </pc:spChg>
      </pc:sldChg>
      <pc:sldChg chg="add">
        <pc:chgData name="OH YOUNGJEA" userId="004085827990ef31" providerId="LiveId" clId="{8F0A5C12-7CD0-174D-9292-119B2652D1D4}" dt="2020-09-14T00:59:50.848" v="0"/>
        <pc:sldMkLst>
          <pc:docMk/>
          <pc:sldMk cId="935683179" sldId="596"/>
        </pc:sldMkLst>
      </pc:sldChg>
      <pc:sldChg chg="modSp add mod">
        <pc:chgData name="OH YOUNGJEA" userId="004085827990ef31" providerId="LiveId" clId="{8F0A5C12-7CD0-174D-9292-119B2652D1D4}" dt="2020-09-14T01:07:53.295" v="394" actId="20577"/>
        <pc:sldMkLst>
          <pc:docMk/>
          <pc:sldMk cId="953883271" sldId="597"/>
        </pc:sldMkLst>
        <pc:spChg chg="mod">
          <ac:chgData name="OH YOUNGJEA" userId="004085827990ef31" providerId="LiveId" clId="{8F0A5C12-7CD0-174D-9292-119B2652D1D4}" dt="2020-09-14T01:02:43.757" v="32" actId="20577"/>
          <ac:spMkLst>
            <pc:docMk/>
            <pc:sldMk cId="953883271" sldId="597"/>
            <ac:spMk id="2" creationId="{B45A540B-B5E8-4745-8B56-C882E57E676B}"/>
          </ac:spMkLst>
        </pc:spChg>
        <pc:spChg chg="mod">
          <ac:chgData name="OH YOUNGJEA" userId="004085827990ef31" providerId="LiveId" clId="{8F0A5C12-7CD0-174D-9292-119B2652D1D4}" dt="2020-09-14T01:07:53.295" v="394" actId="20577"/>
          <ac:spMkLst>
            <pc:docMk/>
            <pc:sldMk cId="953883271" sldId="597"/>
            <ac:spMk id="3" creationId="{8D55A766-5345-FA4E-AF32-27857149BEC5}"/>
          </ac:spMkLst>
        </pc:spChg>
      </pc:sldChg>
      <pc:sldChg chg="addSp delSp modSp add mod">
        <pc:chgData name="OH YOUNGJEA" userId="004085827990ef31" providerId="LiveId" clId="{8F0A5C12-7CD0-174D-9292-119B2652D1D4}" dt="2020-09-14T02:31:38.538" v="1320" actId="20577"/>
        <pc:sldMkLst>
          <pc:docMk/>
          <pc:sldMk cId="155864153" sldId="598"/>
        </pc:sldMkLst>
        <pc:spChg chg="mod">
          <ac:chgData name="OH YOUNGJEA" userId="004085827990ef31" providerId="LiveId" clId="{8F0A5C12-7CD0-174D-9292-119B2652D1D4}" dt="2020-09-14T02:31:38.538" v="1320" actId="20577"/>
          <ac:spMkLst>
            <pc:docMk/>
            <pc:sldMk cId="155864153" sldId="598"/>
            <ac:spMk id="2" creationId="{744756EB-9E1E-CD4A-B138-E612224B43B4}"/>
          </ac:spMkLst>
        </pc:spChg>
        <pc:spChg chg="del mod">
          <ac:chgData name="OH YOUNGJEA" userId="004085827990ef31" providerId="LiveId" clId="{8F0A5C12-7CD0-174D-9292-119B2652D1D4}" dt="2020-09-14T01:35:10.247" v="452" actId="478"/>
          <ac:spMkLst>
            <pc:docMk/>
            <pc:sldMk cId="155864153" sldId="598"/>
            <ac:spMk id="3" creationId="{6283A746-7BE4-CA49-AFD4-449180B054BE}"/>
          </ac:spMkLst>
        </pc:spChg>
        <pc:spChg chg="add del mod">
          <ac:chgData name="OH YOUNGJEA" userId="004085827990ef31" providerId="LiveId" clId="{8F0A5C12-7CD0-174D-9292-119B2652D1D4}" dt="2020-09-14T01:41:27.867" v="505" actId="478"/>
          <ac:spMkLst>
            <pc:docMk/>
            <pc:sldMk cId="155864153" sldId="598"/>
            <ac:spMk id="5" creationId="{65E51A3A-2BDD-4047-B51A-95B2FCB29ACE}"/>
          </ac:spMkLst>
        </pc:spChg>
        <pc:picChg chg="add del mod">
          <ac:chgData name="OH YOUNGJEA" userId="004085827990ef31" providerId="LiveId" clId="{8F0A5C12-7CD0-174D-9292-119B2652D1D4}" dt="2020-09-14T01:39:25.230" v="486" actId="21"/>
          <ac:picMkLst>
            <pc:docMk/>
            <pc:sldMk cId="155864153" sldId="598"/>
            <ac:picMk id="4" creationId="{2A43FB38-7D0D-734D-A8EA-B239574C8416}"/>
          </ac:picMkLst>
        </pc:picChg>
        <pc:picChg chg="add mod">
          <ac:chgData name="OH YOUNGJEA" userId="004085827990ef31" providerId="LiveId" clId="{8F0A5C12-7CD0-174D-9292-119B2652D1D4}" dt="2020-09-14T01:42:21.360" v="511" actId="1076"/>
          <ac:picMkLst>
            <pc:docMk/>
            <pc:sldMk cId="155864153" sldId="598"/>
            <ac:picMk id="6" creationId="{11ED562E-CD7A-C543-8B4B-635B9EB3A50A}"/>
          </ac:picMkLst>
        </pc:picChg>
        <pc:picChg chg="add mod">
          <ac:chgData name="OH YOUNGJEA" userId="004085827990ef31" providerId="LiveId" clId="{8F0A5C12-7CD0-174D-9292-119B2652D1D4}" dt="2020-09-14T01:42:24.349" v="512" actId="1076"/>
          <ac:picMkLst>
            <pc:docMk/>
            <pc:sldMk cId="155864153" sldId="598"/>
            <ac:picMk id="7" creationId="{E7E862C0-737C-7D40-9FB8-82F3E736643B}"/>
          </ac:picMkLst>
        </pc:picChg>
      </pc:sldChg>
      <pc:sldChg chg="addSp delSp modSp add mod">
        <pc:chgData name="OH YOUNGJEA" userId="004085827990ef31" providerId="LiveId" clId="{8F0A5C12-7CD0-174D-9292-119B2652D1D4}" dt="2020-09-14T02:04:56.075" v="854" actId="255"/>
        <pc:sldMkLst>
          <pc:docMk/>
          <pc:sldMk cId="2899955522" sldId="599"/>
        </pc:sldMkLst>
        <pc:spChg chg="mod">
          <ac:chgData name="OH YOUNGJEA" userId="004085827990ef31" providerId="LiveId" clId="{8F0A5C12-7CD0-174D-9292-119B2652D1D4}" dt="2020-09-14T02:02:38.031" v="750" actId="14100"/>
          <ac:spMkLst>
            <pc:docMk/>
            <pc:sldMk cId="2899955522" sldId="599"/>
            <ac:spMk id="2" creationId="{744756EB-9E1E-CD4A-B138-E612224B43B4}"/>
          </ac:spMkLst>
        </pc:spChg>
        <pc:spChg chg="del">
          <ac:chgData name="OH YOUNGJEA" userId="004085827990ef31" providerId="LiveId" clId="{8F0A5C12-7CD0-174D-9292-119B2652D1D4}" dt="2020-09-14T01:57:34.596" v="540" actId="478"/>
          <ac:spMkLst>
            <pc:docMk/>
            <pc:sldMk cId="2899955522" sldId="599"/>
            <ac:spMk id="3" creationId="{6283A746-7BE4-CA49-AFD4-449180B054BE}"/>
          </ac:spMkLst>
        </pc:spChg>
        <pc:spChg chg="add mod">
          <ac:chgData name="OH YOUNGJEA" userId="004085827990ef31" providerId="LiveId" clId="{8F0A5C12-7CD0-174D-9292-119B2652D1D4}" dt="2020-09-14T02:04:56.075" v="854" actId="255"/>
          <ac:spMkLst>
            <pc:docMk/>
            <pc:sldMk cId="2899955522" sldId="599"/>
            <ac:spMk id="5" creationId="{987C6472-3E0F-EB43-814B-188CDD4A7DAC}"/>
          </ac:spMkLst>
        </pc:spChg>
        <pc:spChg chg="add mod">
          <ac:chgData name="OH YOUNGJEA" userId="004085827990ef31" providerId="LiveId" clId="{8F0A5C12-7CD0-174D-9292-119B2652D1D4}" dt="2020-09-14T02:04:50.215" v="852" actId="255"/>
          <ac:spMkLst>
            <pc:docMk/>
            <pc:sldMk cId="2899955522" sldId="599"/>
            <ac:spMk id="6" creationId="{45BFBF42-D854-A045-B10B-22DB13628DF8}"/>
          </ac:spMkLst>
        </pc:spChg>
        <pc:picChg chg="add mod">
          <ac:chgData name="OH YOUNGJEA" userId="004085827990ef31" providerId="LiveId" clId="{8F0A5C12-7CD0-174D-9292-119B2652D1D4}" dt="2020-09-14T02:02:40.345" v="751" actId="1076"/>
          <ac:picMkLst>
            <pc:docMk/>
            <pc:sldMk cId="2899955522" sldId="599"/>
            <ac:picMk id="4" creationId="{BF507728-2BEA-1B4F-9D82-C764655BEC4D}"/>
          </ac:picMkLst>
        </pc:picChg>
      </pc:sldChg>
      <pc:sldChg chg="addSp modSp add mod">
        <pc:chgData name="OH YOUNGJEA" userId="004085827990ef31" providerId="LiveId" clId="{8F0A5C12-7CD0-174D-9292-119B2652D1D4}" dt="2020-09-14T02:39:02.862" v="1361" actId="1035"/>
        <pc:sldMkLst>
          <pc:docMk/>
          <pc:sldMk cId="1641410992" sldId="600"/>
        </pc:sldMkLst>
        <pc:spChg chg="mod">
          <ac:chgData name="OH YOUNGJEA" userId="004085827990ef31" providerId="LiveId" clId="{8F0A5C12-7CD0-174D-9292-119B2652D1D4}" dt="2020-09-14T02:09:01.391" v="901" actId="20577"/>
          <ac:spMkLst>
            <pc:docMk/>
            <pc:sldMk cId="1641410992" sldId="600"/>
            <ac:spMk id="2" creationId="{744756EB-9E1E-CD4A-B138-E612224B43B4}"/>
          </ac:spMkLst>
        </pc:spChg>
        <pc:spChg chg="mod">
          <ac:chgData name="OH YOUNGJEA" userId="004085827990ef31" providerId="LiveId" clId="{8F0A5C12-7CD0-174D-9292-119B2652D1D4}" dt="2020-09-14T02:36:40.383" v="1337" actId="1076"/>
          <ac:spMkLst>
            <pc:docMk/>
            <pc:sldMk cId="1641410992" sldId="600"/>
            <ac:spMk id="3" creationId="{6283A746-7BE4-CA49-AFD4-449180B054BE}"/>
          </ac:spMkLst>
        </pc:spChg>
        <pc:picChg chg="add mod">
          <ac:chgData name="OH YOUNGJEA" userId="004085827990ef31" providerId="LiveId" clId="{8F0A5C12-7CD0-174D-9292-119B2652D1D4}" dt="2020-09-14T02:38:40.123" v="1354" actId="1076"/>
          <ac:picMkLst>
            <pc:docMk/>
            <pc:sldMk cId="1641410992" sldId="600"/>
            <ac:picMk id="4" creationId="{7AB53DAD-E4A4-7144-96A9-398049A5928F}"/>
          </ac:picMkLst>
        </pc:picChg>
        <pc:picChg chg="add mod">
          <ac:chgData name="OH YOUNGJEA" userId="004085827990ef31" providerId="LiveId" clId="{8F0A5C12-7CD0-174D-9292-119B2652D1D4}" dt="2020-09-14T02:38:37.500" v="1353" actId="1076"/>
          <ac:picMkLst>
            <pc:docMk/>
            <pc:sldMk cId="1641410992" sldId="600"/>
            <ac:picMk id="5" creationId="{5C5D4262-0D69-E243-92C4-DA8618D868EC}"/>
          </ac:picMkLst>
        </pc:picChg>
        <pc:picChg chg="add mod">
          <ac:chgData name="OH YOUNGJEA" userId="004085827990ef31" providerId="LiveId" clId="{8F0A5C12-7CD0-174D-9292-119B2652D1D4}" dt="2020-09-14T02:39:02.862" v="1361" actId="1035"/>
          <ac:picMkLst>
            <pc:docMk/>
            <pc:sldMk cId="1641410992" sldId="600"/>
            <ac:picMk id="6" creationId="{9DF2C17A-E2B0-2746-91B3-F4837D4520FE}"/>
          </ac:picMkLst>
        </pc:picChg>
      </pc:sldChg>
      <pc:sldChg chg="addSp delSp modSp add mod">
        <pc:chgData name="OH YOUNGJEA" userId="004085827990ef31" providerId="LiveId" clId="{8F0A5C12-7CD0-174D-9292-119B2652D1D4}" dt="2020-09-14T02:41:44.256" v="1442" actId="20577"/>
        <pc:sldMkLst>
          <pc:docMk/>
          <pc:sldMk cId="1952049158" sldId="601"/>
        </pc:sldMkLst>
        <pc:spChg chg="mod">
          <ac:chgData name="OH YOUNGJEA" userId="004085827990ef31" providerId="LiveId" clId="{8F0A5C12-7CD0-174D-9292-119B2652D1D4}" dt="2020-09-14T02:30:50.939" v="1308" actId="20577"/>
          <ac:spMkLst>
            <pc:docMk/>
            <pc:sldMk cId="1952049158" sldId="601"/>
            <ac:spMk id="2" creationId="{744756EB-9E1E-CD4A-B138-E612224B43B4}"/>
          </ac:spMkLst>
        </pc:spChg>
        <pc:spChg chg="del">
          <ac:chgData name="OH YOUNGJEA" userId="004085827990ef31" providerId="LiveId" clId="{8F0A5C12-7CD0-174D-9292-119B2652D1D4}" dt="2020-09-14T02:35:17.167" v="1321" actId="478"/>
          <ac:spMkLst>
            <pc:docMk/>
            <pc:sldMk cId="1952049158" sldId="601"/>
            <ac:spMk id="3" creationId="{6283A746-7BE4-CA49-AFD4-449180B054BE}"/>
          </ac:spMkLst>
        </pc:spChg>
        <pc:spChg chg="add mod">
          <ac:chgData name="OH YOUNGJEA" userId="004085827990ef31" providerId="LiveId" clId="{8F0A5C12-7CD0-174D-9292-119B2652D1D4}" dt="2020-09-14T02:40:02.032" v="1378" actId="20577"/>
          <ac:spMkLst>
            <pc:docMk/>
            <pc:sldMk cId="1952049158" sldId="601"/>
            <ac:spMk id="6" creationId="{F603B475-C917-D04C-9A90-E1211F082516}"/>
          </ac:spMkLst>
        </pc:spChg>
        <pc:spChg chg="add mod">
          <ac:chgData name="OH YOUNGJEA" userId="004085827990ef31" providerId="LiveId" clId="{8F0A5C12-7CD0-174D-9292-119B2652D1D4}" dt="2020-09-14T02:40:18.767" v="1386" actId="20577"/>
          <ac:spMkLst>
            <pc:docMk/>
            <pc:sldMk cId="1952049158" sldId="601"/>
            <ac:spMk id="7" creationId="{1173748F-B3D2-8946-A01E-EC282225D5CD}"/>
          </ac:spMkLst>
        </pc:spChg>
        <pc:spChg chg="add mod">
          <ac:chgData name="OH YOUNGJEA" userId="004085827990ef31" providerId="LiveId" clId="{8F0A5C12-7CD0-174D-9292-119B2652D1D4}" dt="2020-09-14T02:40:33.732" v="1394" actId="20577"/>
          <ac:spMkLst>
            <pc:docMk/>
            <pc:sldMk cId="1952049158" sldId="601"/>
            <ac:spMk id="8" creationId="{CEEA53D5-0F93-F949-8F91-7782FDFC7B9F}"/>
          </ac:spMkLst>
        </pc:spChg>
        <pc:spChg chg="add mod">
          <ac:chgData name="OH YOUNGJEA" userId="004085827990ef31" providerId="LiveId" clId="{8F0A5C12-7CD0-174D-9292-119B2652D1D4}" dt="2020-09-14T02:41:05.639" v="1408" actId="1076"/>
          <ac:spMkLst>
            <pc:docMk/>
            <pc:sldMk cId="1952049158" sldId="601"/>
            <ac:spMk id="9" creationId="{F2C0DAFD-6048-0E4A-8197-FEBC28471C89}"/>
          </ac:spMkLst>
        </pc:spChg>
        <pc:spChg chg="add mod">
          <ac:chgData name="OH YOUNGJEA" userId="004085827990ef31" providerId="LiveId" clId="{8F0A5C12-7CD0-174D-9292-119B2652D1D4}" dt="2020-09-14T02:41:14.356" v="1419" actId="20577"/>
          <ac:spMkLst>
            <pc:docMk/>
            <pc:sldMk cId="1952049158" sldId="601"/>
            <ac:spMk id="10" creationId="{0136746E-4991-6A46-BA08-58635AF3AE00}"/>
          </ac:spMkLst>
        </pc:spChg>
        <pc:spChg chg="add mod">
          <ac:chgData name="OH YOUNGJEA" userId="004085827990ef31" providerId="LiveId" clId="{8F0A5C12-7CD0-174D-9292-119B2652D1D4}" dt="2020-09-14T02:41:33.044" v="1432" actId="1076"/>
          <ac:spMkLst>
            <pc:docMk/>
            <pc:sldMk cId="1952049158" sldId="601"/>
            <ac:spMk id="11" creationId="{F47A9C8A-E94C-424B-B5BF-7F9AA1FC788E}"/>
          </ac:spMkLst>
        </pc:spChg>
        <pc:spChg chg="add mod">
          <ac:chgData name="OH YOUNGJEA" userId="004085827990ef31" providerId="LiveId" clId="{8F0A5C12-7CD0-174D-9292-119B2652D1D4}" dt="2020-09-14T02:41:44.256" v="1442" actId="20577"/>
          <ac:spMkLst>
            <pc:docMk/>
            <pc:sldMk cId="1952049158" sldId="601"/>
            <ac:spMk id="12" creationId="{EDD70B01-D274-5B44-83CA-29999E7780C7}"/>
          </ac:spMkLst>
        </pc:spChg>
        <pc:picChg chg="add mod">
          <ac:chgData name="OH YOUNGJEA" userId="004085827990ef31" providerId="LiveId" clId="{8F0A5C12-7CD0-174D-9292-119B2652D1D4}" dt="2020-09-14T02:39:34.471" v="1364" actId="1076"/>
          <ac:picMkLst>
            <pc:docMk/>
            <pc:sldMk cId="1952049158" sldId="601"/>
            <ac:picMk id="4" creationId="{199B1E78-B4DE-6547-B246-0C88C17C0DBE}"/>
          </ac:picMkLst>
        </pc:picChg>
        <pc:picChg chg="add mod">
          <ac:chgData name="OH YOUNGJEA" userId="004085827990ef31" providerId="LiveId" clId="{8F0A5C12-7CD0-174D-9292-119B2652D1D4}" dt="2020-09-14T02:39:39.542" v="1367" actId="1076"/>
          <ac:picMkLst>
            <pc:docMk/>
            <pc:sldMk cId="1952049158" sldId="601"/>
            <ac:picMk id="5" creationId="{4FCB2989-87A7-5745-9E5A-147900DEA2F5}"/>
          </ac:picMkLst>
        </pc:picChg>
      </pc:sldChg>
      <pc:sldChg chg="addSp delSp modSp add mod">
        <pc:chgData name="OH YOUNGJEA" userId="004085827990ef31" providerId="LiveId" clId="{8F0A5C12-7CD0-174D-9292-119B2652D1D4}" dt="2020-09-14T02:58:30.019" v="1489" actId="1076"/>
        <pc:sldMkLst>
          <pc:docMk/>
          <pc:sldMk cId="1510127379" sldId="602"/>
        </pc:sldMkLst>
        <pc:spChg chg="mod">
          <ac:chgData name="OH YOUNGJEA" userId="004085827990ef31" providerId="LiveId" clId="{8F0A5C12-7CD0-174D-9292-119B2652D1D4}" dt="2020-09-14T02:56:57.046" v="1479" actId="20577"/>
          <ac:spMkLst>
            <pc:docMk/>
            <pc:sldMk cId="1510127379" sldId="602"/>
            <ac:spMk id="2" creationId="{744756EB-9E1E-CD4A-B138-E612224B43B4}"/>
          </ac:spMkLst>
        </pc:spChg>
        <pc:spChg chg="del">
          <ac:chgData name="OH YOUNGJEA" userId="004085827990ef31" providerId="LiveId" clId="{8F0A5C12-7CD0-174D-9292-119B2652D1D4}" dt="2020-09-14T02:57:00.746" v="1480" actId="478"/>
          <ac:spMkLst>
            <pc:docMk/>
            <pc:sldMk cId="1510127379" sldId="602"/>
            <ac:spMk id="3" creationId="{6283A746-7BE4-CA49-AFD4-449180B054BE}"/>
          </ac:spMkLst>
        </pc:spChg>
        <pc:picChg chg="add mod">
          <ac:chgData name="OH YOUNGJEA" userId="004085827990ef31" providerId="LiveId" clId="{8F0A5C12-7CD0-174D-9292-119B2652D1D4}" dt="2020-09-14T02:58:30.019" v="1489" actId="1076"/>
          <ac:picMkLst>
            <pc:docMk/>
            <pc:sldMk cId="1510127379" sldId="602"/>
            <ac:picMk id="4" creationId="{8DE01844-D4C9-2A4D-A2C7-0E1D0EFC2D03}"/>
          </ac:picMkLst>
        </pc:picChg>
        <pc:picChg chg="add mod">
          <ac:chgData name="OH YOUNGJEA" userId="004085827990ef31" providerId="LiveId" clId="{8F0A5C12-7CD0-174D-9292-119B2652D1D4}" dt="2020-09-14T02:58:10.767" v="1487" actId="1076"/>
          <ac:picMkLst>
            <pc:docMk/>
            <pc:sldMk cId="1510127379" sldId="602"/>
            <ac:picMk id="5" creationId="{06E6EBB1-304A-BA4C-BF30-F9A775E77A14}"/>
          </ac:picMkLst>
        </pc:picChg>
      </pc:sldChg>
      <pc:sldChg chg="modSp add mod">
        <pc:chgData name="OH YOUNGJEA" userId="004085827990ef31" providerId="LiveId" clId="{8F0A5C12-7CD0-174D-9292-119B2652D1D4}" dt="2020-09-14T03:00:12.927" v="1546" actId="20577"/>
        <pc:sldMkLst>
          <pc:docMk/>
          <pc:sldMk cId="473815814" sldId="603"/>
        </pc:sldMkLst>
        <pc:spChg chg="mod">
          <ac:chgData name="OH YOUNGJEA" userId="004085827990ef31" providerId="LiveId" clId="{8F0A5C12-7CD0-174D-9292-119B2652D1D4}" dt="2020-09-14T03:00:12.927" v="1546" actId="20577"/>
          <ac:spMkLst>
            <pc:docMk/>
            <pc:sldMk cId="473815814" sldId="603"/>
            <ac:spMk id="2" creationId="{744756EB-9E1E-CD4A-B138-E612224B43B4}"/>
          </ac:spMkLst>
        </pc:spChg>
      </pc:sldChg>
      <pc:sldChg chg="add">
        <pc:chgData name="OH YOUNGJEA" userId="004085827990ef31" providerId="LiveId" clId="{8F0A5C12-7CD0-174D-9292-119B2652D1D4}" dt="2020-09-14T01:25:11.819" v="423"/>
        <pc:sldMkLst>
          <pc:docMk/>
          <pc:sldMk cId="2185206003" sldId="604"/>
        </pc:sldMkLst>
      </pc:sldChg>
      <pc:sldChg chg="add">
        <pc:chgData name="OH YOUNGJEA" userId="004085827990ef31" providerId="LiveId" clId="{8F0A5C12-7CD0-174D-9292-119B2652D1D4}" dt="2020-09-14T01:25:12.082" v="424"/>
        <pc:sldMkLst>
          <pc:docMk/>
          <pc:sldMk cId="2410570973" sldId="605"/>
        </pc:sldMkLst>
      </pc:sldChg>
      <pc:sldChg chg="add">
        <pc:chgData name="OH YOUNGJEA" userId="004085827990ef31" providerId="LiveId" clId="{8F0A5C12-7CD0-174D-9292-119B2652D1D4}" dt="2020-09-14T01:25:12.275" v="425"/>
        <pc:sldMkLst>
          <pc:docMk/>
          <pc:sldMk cId="634417552" sldId="606"/>
        </pc:sldMkLst>
      </pc:sldChg>
      <pc:sldChg chg="addSp delSp modSp add mod">
        <pc:chgData name="OH YOUNGJEA" userId="004085827990ef31" providerId="LiveId" clId="{8F0A5C12-7CD0-174D-9292-119B2652D1D4}" dt="2020-09-14T03:15:42.421" v="1718" actId="1037"/>
        <pc:sldMkLst>
          <pc:docMk/>
          <pc:sldMk cId="992091249" sldId="607"/>
        </pc:sldMkLst>
        <pc:spChg chg="mod">
          <ac:chgData name="OH YOUNGJEA" userId="004085827990ef31" providerId="LiveId" clId="{8F0A5C12-7CD0-174D-9292-119B2652D1D4}" dt="2020-09-14T03:14:26.633" v="1699" actId="20577"/>
          <ac:spMkLst>
            <pc:docMk/>
            <pc:sldMk cId="992091249" sldId="607"/>
            <ac:spMk id="2" creationId="{42C446AF-DB5D-A242-8E17-BDFFEAECD447}"/>
          </ac:spMkLst>
        </pc:spChg>
        <pc:spChg chg="del">
          <ac:chgData name="OH YOUNGJEA" userId="004085827990ef31" providerId="LiveId" clId="{8F0A5C12-7CD0-174D-9292-119B2652D1D4}" dt="2020-09-14T03:11:00.119" v="1573" actId="478"/>
          <ac:spMkLst>
            <pc:docMk/>
            <pc:sldMk cId="992091249" sldId="607"/>
            <ac:spMk id="3" creationId="{A1E80F09-BB58-9B47-881B-01BF7BC73A52}"/>
          </ac:spMkLst>
        </pc:spChg>
        <pc:spChg chg="add mod">
          <ac:chgData name="OH YOUNGJEA" userId="004085827990ef31" providerId="LiveId" clId="{8F0A5C12-7CD0-174D-9292-119B2652D1D4}" dt="2020-09-14T03:12:48.978" v="1628" actId="1076"/>
          <ac:spMkLst>
            <pc:docMk/>
            <pc:sldMk cId="992091249" sldId="607"/>
            <ac:spMk id="6" creationId="{A9D04435-8183-964C-8FF1-D1074D3F16B5}"/>
          </ac:spMkLst>
        </pc:spChg>
        <pc:spChg chg="add mod">
          <ac:chgData name="OH YOUNGJEA" userId="004085827990ef31" providerId="LiveId" clId="{8F0A5C12-7CD0-174D-9292-119B2652D1D4}" dt="2020-09-14T03:14:02.313" v="1667" actId="20577"/>
          <ac:spMkLst>
            <pc:docMk/>
            <pc:sldMk cId="992091249" sldId="607"/>
            <ac:spMk id="7" creationId="{0B4FE04B-705D-4344-85C0-1A64C13C130E}"/>
          </ac:spMkLst>
        </pc:spChg>
        <pc:spChg chg="add mod">
          <ac:chgData name="OH YOUNGJEA" userId="004085827990ef31" providerId="LiveId" clId="{8F0A5C12-7CD0-174D-9292-119B2652D1D4}" dt="2020-09-14T03:14:06.818" v="1669" actId="1076"/>
          <ac:spMkLst>
            <pc:docMk/>
            <pc:sldMk cId="992091249" sldId="607"/>
            <ac:spMk id="8" creationId="{0923D76E-32FC-CF4F-89F7-DB17F5A6DA3B}"/>
          </ac:spMkLst>
        </pc:spChg>
        <pc:spChg chg="add mod">
          <ac:chgData name="OH YOUNGJEA" userId="004085827990ef31" providerId="LiveId" clId="{8F0A5C12-7CD0-174D-9292-119B2652D1D4}" dt="2020-09-14T03:13:59.640" v="1666" actId="14100"/>
          <ac:spMkLst>
            <pc:docMk/>
            <pc:sldMk cId="992091249" sldId="607"/>
            <ac:spMk id="9" creationId="{E244422D-A579-D94E-AC1B-383F1D0DA957}"/>
          </ac:spMkLst>
        </pc:spChg>
        <pc:spChg chg="add mod">
          <ac:chgData name="OH YOUNGJEA" userId="004085827990ef31" providerId="LiveId" clId="{8F0A5C12-7CD0-174D-9292-119B2652D1D4}" dt="2020-09-14T03:15:12.411" v="1709" actId="1076"/>
          <ac:spMkLst>
            <pc:docMk/>
            <pc:sldMk cId="992091249" sldId="607"/>
            <ac:spMk id="10" creationId="{04179493-03AF-BB49-B72A-514B1FCAABCE}"/>
          </ac:spMkLst>
        </pc:spChg>
        <pc:spChg chg="add mod">
          <ac:chgData name="OH YOUNGJEA" userId="004085827990ef31" providerId="LiveId" clId="{8F0A5C12-7CD0-174D-9292-119B2652D1D4}" dt="2020-09-14T03:15:42.421" v="1718" actId="1037"/>
          <ac:spMkLst>
            <pc:docMk/>
            <pc:sldMk cId="992091249" sldId="607"/>
            <ac:spMk id="16" creationId="{7CA19C03-1D6D-D143-BC96-759CF245677D}"/>
          </ac:spMkLst>
        </pc:spChg>
        <pc:picChg chg="add mod">
          <ac:chgData name="OH YOUNGJEA" userId="004085827990ef31" providerId="LiveId" clId="{8F0A5C12-7CD0-174D-9292-119B2652D1D4}" dt="2020-09-14T03:12:39.353" v="1626" actId="1076"/>
          <ac:picMkLst>
            <pc:docMk/>
            <pc:sldMk cId="992091249" sldId="607"/>
            <ac:picMk id="4" creationId="{BE23D25D-443E-4B49-B53E-7BD6C456031F}"/>
          </ac:picMkLst>
        </pc:picChg>
        <pc:picChg chg="add mod">
          <ac:chgData name="OH YOUNGJEA" userId="004085827990ef31" providerId="LiveId" clId="{8F0A5C12-7CD0-174D-9292-119B2652D1D4}" dt="2020-09-14T03:14:14.869" v="1671" actId="1076"/>
          <ac:picMkLst>
            <pc:docMk/>
            <pc:sldMk cId="992091249" sldId="607"/>
            <ac:picMk id="5" creationId="{19555EA7-1FB5-534D-AF98-78C0AC1E6F53}"/>
          </ac:picMkLst>
        </pc:picChg>
        <pc:cxnChg chg="add mod">
          <ac:chgData name="OH YOUNGJEA" userId="004085827990ef31" providerId="LiveId" clId="{8F0A5C12-7CD0-174D-9292-119B2652D1D4}" dt="2020-09-14T03:15:06.676" v="1708" actId="14100"/>
          <ac:cxnSpMkLst>
            <pc:docMk/>
            <pc:sldMk cId="992091249" sldId="607"/>
            <ac:cxnSpMk id="12" creationId="{6C2019FB-7B60-164A-823C-83258E4A206D}"/>
          </ac:cxnSpMkLst>
        </pc:cxnChg>
        <pc:cxnChg chg="add">
          <ac:chgData name="OH YOUNGJEA" userId="004085827990ef31" providerId="LiveId" clId="{8F0A5C12-7CD0-174D-9292-119B2652D1D4}" dt="2020-09-14T03:15:24.846" v="1710" actId="11529"/>
          <ac:cxnSpMkLst>
            <pc:docMk/>
            <pc:sldMk cId="992091249" sldId="607"/>
            <ac:cxnSpMk id="15" creationId="{BD422C04-DFD4-4747-8E9B-DFFF0052E90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CA77C-3723-4120-A026-4D953E889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9DB8ED-F0C5-417D-8151-A88D6D91F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95542-A164-4C1F-AEE0-F017802C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C73A94-8C7D-469E-A783-EA73022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FC8F5-016B-42A8-BA8E-6F2E21AD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41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DA8C5-7889-409D-BE6E-3C80A2FE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3C4462-7258-4404-A1D2-0772306C2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C02EB1-2984-4447-A308-B1256A83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3593C-D341-48DE-B6BD-EA8BE938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B4387-D757-4DC1-9C01-E68F86FC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25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7ED874-5575-4AE5-99AB-169758D2B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C7B7F-A92D-4598-9236-D6E85FDF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4E9FE-46BC-42E0-9EDD-CA943278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10FC7-0A90-4479-A81E-FFD54F7A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12778-C2BC-45C0-A732-9C6BEA11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0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B0CFC-B0FC-4EF0-B61A-2742910C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0E9F3-4F52-47A4-99EC-98A7F350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A5349-926C-41B4-8407-A0F2CA83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06595-F8CA-430B-AE41-B83D968C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2DAF5-CE9D-4FC5-AE29-0225F9E4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2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7CC05-6D5D-42F9-9929-252FE511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14602A-7F55-4B23-A4BF-9E50C7CE8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610F9-4D44-4CE7-9C1A-89F48C75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169D3-8A8C-444D-AE87-B343D17B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0F608-424A-4A9E-8536-467667B4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65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A1CA4-489B-4902-A84B-0D1D8742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A5C451-30D4-4721-AA0B-6BCF116D8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F5522D-DB36-4C4B-B081-E218E3A62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CEC2C2-8670-4EB7-B528-59349688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516B-AAD9-4764-B02D-96020DAA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7D3BCB-F1C2-46F8-92B6-D4ADADF9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61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E6884-EDBA-4678-A977-FBF1E89D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1E5283-1D8F-4BA5-BAC1-ECC33138B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CDA132-94BF-4F16-8F43-1F3CB7C4E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FB3BEA-40E4-4561-96C2-AF8F8640E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741057-5F3C-4637-A232-98BCC0A88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55D16-C947-4F9F-982C-F8EDBDCA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9A9936-98B1-4BBA-922F-99FA1AA2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D816C7-90DB-4876-9321-54D39427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4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354BE-76E8-429D-978F-FF35FEA7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4B0556-FAFE-405E-A584-10B5330BE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87804C-448F-4FD7-862B-D736D7A3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A38A5-4D9D-4106-BFD6-2F6A5459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19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C2EBA4-79B5-4094-95BB-078742EB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8A7732-9506-4C3A-8950-CDED810E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B4B20-409C-48BF-A116-86B7E1F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7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C8E87-562A-4A89-9B86-9D54F6D0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3F6F4-6A62-48E0-91E8-DC210AF3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DCD9F6-083D-46F3-B937-D6DABE9C7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FA3B6B-623D-492A-B22D-3E51A7E0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C8C7F-F89E-4E8F-8156-3CB84111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1D916-944E-4343-94C1-E14519C7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9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68E60-7876-44F2-B283-229B5883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485B42-367D-46DB-9D0C-5B17BE1D2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48673F-0B60-48B1-B42B-717E26365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25DBC6-047F-47DC-BABB-AA9D0A7E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620E05-5EF4-4671-9D7E-4E35D949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A851C-E288-4451-B8E8-CA2D2D16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3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038246-3C12-4A4F-BBCC-5BC5FC27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7F4348-CDA1-4A07-A80D-94FD4F75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9BD97-C715-448E-A98D-05A09E896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A9D6E-67D5-4A00-A94A-94845693FD04}" type="datetimeFigureOut">
              <a:rPr lang="ko-KR" altLang="en-US" smtClean="0"/>
              <a:t>2020. 9. 20.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E9B38-1C16-46F9-B9D4-A65B197BA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F0BB9-B95C-4057-8514-6BDC484C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724DF-F825-425F-BD3F-EACDAE7E5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09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D%EB%8F%84" TargetMode="External"/><Relationship Id="rId2" Type="http://schemas.openxmlformats.org/officeDocument/2006/relationships/hyperlink" Target="https://ko.wikipedia.org/wiki/%EC%A7%88%EB%9F%89_%EC%A4%91%EC%8B%A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hyperlink" Target="https://ko.wikipedia.org/wiki/%EC%9A%B4%EB%8F%99%EB%9F%89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nature+of+code+2" TargetMode="External"/><Relationship Id="rId2" Type="http://schemas.openxmlformats.org/officeDocument/2006/relationships/hyperlink" Target="https://www.youtube.com/playlist?list=PLRqwX-V7Uu6ZV4yEcW3uDwOgGXKUUsP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hyperlink" Target="https://github.com/nature-of-code/noc-examples-p5.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82F86-3E55-E54B-B2A0-D8A088591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kumimoji="1" lang="en-US" altLang="ko-Kore-KR" dirty="0"/>
              <a:t>p5.js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F72BA4-AECB-B645-9C06-BD7E2A794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2020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30555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56EB-9E1E-CD4A-B138-E612224B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변수를 이용한 도형 반복 </a:t>
            </a:r>
            <a:r>
              <a:rPr kumimoji="1" lang="en-US" altLang="ko-KR" dirty="0"/>
              <a:t>drawing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65F93-4852-914E-A807-D70A06B9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61" y="1690688"/>
            <a:ext cx="3060700" cy="467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525BFC-7470-8C48-914E-12A8E336F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6135"/>
            <a:ext cx="4905961" cy="33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1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56EB-9E1E-CD4A-B138-E612224B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for loop </a:t>
            </a:r>
            <a:r>
              <a:rPr kumimoji="1" lang="ko-KR" altLang="en-US" dirty="0"/>
              <a:t>을 이용한 반복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3402F5-58EF-5947-B91F-D1342877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78" y="2233962"/>
            <a:ext cx="5857550" cy="269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C6E8C6-8430-7A40-9F9A-636FAD88F6B7}"/>
              </a:ext>
            </a:extLst>
          </p:cNvPr>
          <p:cNvSpPr txBox="1"/>
          <p:nvPr/>
        </p:nvSpPr>
        <p:spPr>
          <a:xfrm>
            <a:off x="5449823" y="186463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(0, 0)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DB9CD-F0AF-204E-A7EE-3E7F957F839A}"/>
              </a:ext>
            </a:extLst>
          </p:cNvPr>
          <p:cNvSpPr txBox="1"/>
          <p:nvPr/>
        </p:nvSpPr>
        <p:spPr>
          <a:xfrm>
            <a:off x="5408029" y="222323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(20, 40)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E8251-BBA8-684E-BCFD-6DFB0163940A}"/>
              </a:ext>
            </a:extLst>
          </p:cNvPr>
          <p:cNvSpPr txBox="1"/>
          <p:nvPr/>
        </p:nvSpPr>
        <p:spPr>
          <a:xfrm>
            <a:off x="6271629" y="295117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(60, 80)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30183-8296-194D-941D-BAB90D8CDBAB}"/>
              </a:ext>
            </a:extLst>
          </p:cNvPr>
          <p:cNvSpPr txBox="1"/>
          <p:nvPr/>
        </p:nvSpPr>
        <p:spPr>
          <a:xfrm>
            <a:off x="5408028" y="317637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(20, 140)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BC653-D9B4-4A4B-ACA5-2B6FACFFBAB4}"/>
              </a:ext>
            </a:extLst>
          </p:cNvPr>
          <p:cNvSpPr txBox="1"/>
          <p:nvPr/>
        </p:nvSpPr>
        <p:spPr>
          <a:xfrm>
            <a:off x="5449823" y="457463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(24, 240)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5EC5E-E162-8147-9871-7007E51CAC0C}"/>
              </a:ext>
            </a:extLst>
          </p:cNvPr>
          <p:cNvSpPr txBox="1"/>
          <p:nvPr/>
        </p:nvSpPr>
        <p:spPr>
          <a:xfrm>
            <a:off x="5400100" y="37366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(30, 180)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2261F3-E38F-3F40-B8D7-BFC4B6E9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0" y="2063785"/>
            <a:ext cx="5142663" cy="29657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05D670-7624-2B42-973D-9398D76A08B1}"/>
              </a:ext>
            </a:extLst>
          </p:cNvPr>
          <p:cNvSpPr txBox="1"/>
          <p:nvPr/>
        </p:nvSpPr>
        <p:spPr>
          <a:xfrm>
            <a:off x="9195451" y="222323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(400, 40)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410389-3985-7046-8554-9463EE33C523}"/>
              </a:ext>
            </a:extLst>
          </p:cNvPr>
          <p:cNvSpPr txBox="1"/>
          <p:nvPr/>
        </p:nvSpPr>
        <p:spPr>
          <a:xfrm>
            <a:off x="9971045" y="295117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(460, 40)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79346-D03B-7C4C-BF9C-5393276AC4A4}"/>
              </a:ext>
            </a:extLst>
          </p:cNvPr>
          <p:cNvSpPr txBox="1"/>
          <p:nvPr/>
        </p:nvSpPr>
        <p:spPr>
          <a:xfrm>
            <a:off x="8958384" y="3200022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(400, 140)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979C4-B59B-7245-91E5-6D323474AD7B}"/>
              </a:ext>
            </a:extLst>
          </p:cNvPr>
          <p:cNvSpPr txBox="1"/>
          <p:nvPr/>
        </p:nvSpPr>
        <p:spPr>
          <a:xfrm>
            <a:off x="10899659" y="355437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(600, 180)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E45A7-6461-EE47-AF87-8335326377E5}"/>
              </a:ext>
            </a:extLst>
          </p:cNvPr>
          <p:cNvSpPr txBox="1"/>
          <p:nvPr/>
        </p:nvSpPr>
        <p:spPr>
          <a:xfrm>
            <a:off x="9775097" y="456927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(480, 240)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7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56EB-9E1E-CD4A-B138-E612224B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grid pattern </a:t>
            </a:r>
            <a:r>
              <a:rPr kumimoji="1" lang="ko-KR" altLang="en-US" dirty="0"/>
              <a:t>만들기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E43868-8077-C241-B6FE-03E4DF43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109" y="1853521"/>
            <a:ext cx="4618384" cy="11439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58DAA2-C6F4-B84D-A556-DECC77FFE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94" y="1642710"/>
            <a:ext cx="4707066" cy="2508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8BD43F-DACF-E744-BEDE-603486FD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466" y="4023407"/>
            <a:ext cx="4482027" cy="1143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37A167-EC5E-394C-AE57-F5B420CC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50" y="4176259"/>
            <a:ext cx="3987800" cy="838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725C07-137E-6645-9EB5-EE041D03B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650" y="5654675"/>
            <a:ext cx="3987800" cy="838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CB504A-4093-7E43-A1EA-7EA00C3B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467" y="5414914"/>
            <a:ext cx="4482027" cy="11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1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6EB3B9-84F6-9C4A-8D7D-641F3010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10" y="1041400"/>
            <a:ext cx="4419600" cy="2387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6ED718-B2FF-1F4A-BE49-1CA65ABF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34" y="1233311"/>
            <a:ext cx="5461000" cy="134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528815-608F-4C49-B9F6-D6BCF4EAE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434" y="3876323"/>
            <a:ext cx="5461000" cy="1346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8FFAB1-24D8-F847-BBD5-524A5C090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10" y="3795184"/>
            <a:ext cx="4762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56EB-9E1E-CD4A-B138-E612224B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robot </a:t>
            </a:r>
            <a:r>
              <a:rPr kumimoji="1" lang="ko-KR" altLang="en-US" dirty="0"/>
              <a:t>그리기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E01844-D4C9-2A4D-A2C7-0E1D0EF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526" y="1780999"/>
            <a:ext cx="1917700" cy="4394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E6EBB1-304A-BA4C-BF30-F9A775E7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19" y="632176"/>
            <a:ext cx="4126764" cy="58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1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19D510-2D5B-0342-9D30-CE448778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395" y="153751"/>
            <a:ext cx="747157" cy="2104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5C41D3-8D5B-924C-8850-30744B20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1" y="750007"/>
            <a:ext cx="3962400" cy="1384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93BC52-8D7E-044C-8151-41762DEC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684" y="2298648"/>
            <a:ext cx="747157" cy="2086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A5D932-616B-D84D-A953-41FBCCA0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01" y="2638288"/>
            <a:ext cx="3175000" cy="121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915B8A-D6B1-2C48-A0A0-0CA5E7008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158" y="4599512"/>
            <a:ext cx="747157" cy="21169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9E453E-B28F-D340-8557-CA445BDE2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05" y="4361469"/>
            <a:ext cx="4567007" cy="20468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CAFC9E-1818-3F43-8D4D-2F5D61338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2013" y="425818"/>
            <a:ext cx="1026776" cy="29434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088948-02A9-4641-A94A-618A02FF3A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9075" y="293510"/>
            <a:ext cx="3671369" cy="26641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C04CCD-13B4-D844-9B51-27E7DB9BC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8015" y="3656745"/>
            <a:ext cx="1099580" cy="3081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435294-45FC-7B41-B770-0709CD43A364}"/>
              </a:ext>
            </a:extLst>
          </p:cNvPr>
          <p:cNvSpPr txBox="1"/>
          <p:nvPr/>
        </p:nvSpPr>
        <p:spPr>
          <a:xfrm>
            <a:off x="7246786" y="3638702"/>
            <a:ext cx="215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All Together</a:t>
            </a:r>
            <a:endParaRPr kumimoji="1" lang="ko-Kore-KR" altLang="en-US" sz="28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812DEB-15B6-EF4B-AB4B-D5ADD0A4D4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8812" y="4599512"/>
            <a:ext cx="5171677" cy="16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40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C84AE-587D-FA4F-8D9D-9401252B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Mouse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활용한 </a:t>
            </a:r>
            <a:r>
              <a:rPr kumimoji="1" lang="en-US" altLang="ko-KR" dirty="0"/>
              <a:t>drawing - 1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AFE177-0EBA-9F46-8606-34217AA75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050" y="2135717"/>
            <a:ext cx="5499100" cy="3263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398F3B-7291-4044-8746-94DC3A41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5717"/>
            <a:ext cx="4711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4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C84AE-587D-FA4F-8D9D-9401252B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Mouse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활용한 </a:t>
            </a:r>
            <a:r>
              <a:rPr kumimoji="1" lang="en-US" altLang="ko-KR" dirty="0"/>
              <a:t>drawing - 2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1EB938D-CC1B-D447-91C9-78BDFFF01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2487" y="2144888"/>
            <a:ext cx="4738580" cy="31172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A967F6-5B38-144C-9B4F-E978F9BA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5" y="2019300"/>
            <a:ext cx="6235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4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C84AE-587D-FA4F-8D9D-9401252B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/>
          <a:lstStyle/>
          <a:p>
            <a:r>
              <a:rPr kumimoji="1" lang="en-US" altLang="ko-Kore-KR" dirty="0"/>
              <a:t>Mouse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활용한 </a:t>
            </a:r>
            <a:r>
              <a:rPr kumimoji="1" lang="en-US" altLang="ko-KR" dirty="0"/>
              <a:t>drawing - 3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E76A07-478D-A042-854A-016F05BE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81"/>
            <a:ext cx="10902244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ore-KR" dirty="0"/>
              <a:t>Easing – target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mouse </a:t>
            </a:r>
            <a:r>
              <a:rPr kumimoji="1" lang="ko-KR" altLang="en-US" dirty="0"/>
              <a:t>의 거리가 멀면 </a:t>
            </a:r>
            <a:r>
              <a:rPr kumimoji="1" lang="en-US" altLang="ko-KR" dirty="0"/>
              <a:t>motion </a:t>
            </a:r>
            <a:r>
              <a:rPr kumimoji="1" lang="ko-KR" altLang="en-US" dirty="0"/>
              <a:t>을 빠르게 하고 가까우면 느리게 하는 기법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13B69-4C73-F24F-8544-E4FE8AED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777" y="3160037"/>
            <a:ext cx="3581356" cy="3127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BBFB58-EA54-2344-9947-FDDEE0C99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65" y="2565400"/>
            <a:ext cx="3708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1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C84AE-587D-FA4F-8D9D-9401252B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8564"/>
          </a:xfrm>
        </p:spPr>
        <p:txBody>
          <a:bodyPr>
            <a:normAutofit/>
          </a:bodyPr>
          <a:lstStyle/>
          <a:p>
            <a:r>
              <a:rPr kumimoji="1" lang="ko-Kore-KR" altLang="en-US" sz="4000" dirty="0"/>
              <a:t>연습문제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– drawing 2 + 3 together</a:t>
            </a:r>
            <a:r>
              <a:rPr kumimoji="1" lang="ko-KR" altLang="en-US" sz="4000" dirty="0"/>
              <a:t> </a:t>
            </a:r>
            <a:endParaRPr kumimoji="1" lang="ko-Kore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BAB2BB-F2BC-1940-A4D1-79FE515B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55" y="2242490"/>
            <a:ext cx="4399139" cy="3187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F737C1-BE5E-724B-A02F-63772B7C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89" y="1345978"/>
            <a:ext cx="3759199" cy="55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1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A540B-B5E8-4745-8B56-C882E57E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p5.js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5A766-5345-FA4E-AF32-27857149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9978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" altLang="ko-Kore-KR" dirty="0"/>
              <a:t>p5.js is a JavaScript library for creative coding</a:t>
            </a:r>
          </a:p>
          <a:p>
            <a:pPr>
              <a:lnSpc>
                <a:spcPct val="100000"/>
              </a:lnSpc>
            </a:pPr>
            <a:endParaRPr kumimoji="1" lang="en" altLang="ko-Kore-KR" dirty="0"/>
          </a:p>
          <a:p>
            <a:pPr>
              <a:lnSpc>
                <a:spcPct val="100000"/>
              </a:lnSpc>
            </a:pPr>
            <a:r>
              <a:rPr lang="en" altLang="ko-Kore-KR" dirty="0"/>
              <a:t>artists, designers, </a:t>
            </a:r>
            <a:r>
              <a:rPr lang="ko-KR" altLang="en-US" dirty="0"/>
              <a:t>코딩 초보자가 쉽게 </a:t>
            </a:r>
            <a:r>
              <a:rPr lang="en-US" altLang="ko-Kore-KR" dirty="0"/>
              <a:t>JavaScript coding </a:t>
            </a:r>
            <a:r>
              <a:rPr lang="ko-KR" altLang="en-US" dirty="0"/>
              <a:t>을 할 수 있도록 구성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kumimoji="1" lang="en-US" altLang="ko-Kore-KR" dirty="0"/>
          </a:p>
          <a:p>
            <a:pPr>
              <a:lnSpc>
                <a:spcPct val="100000"/>
              </a:lnSpc>
            </a:pPr>
            <a:r>
              <a:rPr kumimoji="1" lang="en-US" altLang="ko-Kore-KR" dirty="0"/>
              <a:t>Processing </a:t>
            </a:r>
            <a:r>
              <a:rPr kumimoji="1" lang="ko-KR" altLang="en-US" dirty="0"/>
              <a:t>재단에서 지원</a:t>
            </a:r>
            <a:r>
              <a:rPr kumimoji="1" lang="en-US" altLang="ko-KR" dirty="0"/>
              <a:t>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en-US" altLang="ko-KR" dirty="0"/>
              <a:t>Large Community</a:t>
            </a:r>
          </a:p>
          <a:p>
            <a:pPr>
              <a:lnSpc>
                <a:spcPct val="100000"/>
              </a:lnSpc>
            </a:pPr>
            <a:endParaRPr kumimoji="1" lang="en-US" altLang="ko-Kore-KR" dirty="0"/>
          </a:p>
          <a:p>
            <a:pPr>
              <a:lnSpc>
                <a:spcPct val="100000"/>
              </a:lnSpc>
            </a:pPr>
            <a:r>
              <a:rPr kumimoji="1" lang="en-US" altLang="ko-Kore-KR" dirty="0"/>
              <a:t>Generative Design </a:t>
            </a:r>
            <a:r>
              <a:rPr kumimoji="1" lang="ko-KR" altLang="en-US" dirty="0"/>
              <a:t>도구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Machine Learning </a:t>
            </a:r>
            <a:r>
              <a:rPr kumimoji="1" lang="ko-KR" altLang="en-US" dirty="0">
                <a:sym typeface="Wingdings" pitchFamily="2" charset="2"/>
              </a:rPr>
              <a:t>도구로 영역 확장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5388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C84AE-587D-FA4F-8D9D-9401252B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Mouse Click </a:t>
            </a:r>
            <a:r>
              <a:rPr kumimoji="1" lang="ko-KR" altLang="en-US" sz="4000" dirty="0"/>
              <a:t>감지 </a:t>
            </a:r>
            <a:r>
              <a:rPr kumimoji="1" lang="en-US" altLang="ko-KR" sz="4000" dirty="0"/>
              <a:t>-</a:t>
            </a:r>
            <a:r>
              <a:rPr kumimoji="1" lang="ko-KR" altLang="en-US" sz="4000" dirty="0"/>
              <a:t> </a:t>
            </a:r>
            <a:r>
              <a:rPr kumimoji="1" lang="en-US" altLang="ko-KR" sz="4000" dirty="0" err="1"/>
              <a:t>mouseIsPressed</a:t>
            </a:r>
            <a:endParaRPr kumimoji="1" lang="ko-Kore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A82071-FF77-7A47-99E7-3784FC4D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0" y="1329335"/>
            <a:ext cx="2141391" cy="15924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C81C85-3959-9F4C-88C7-530DAA3F8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21" y="3179811"/>
            <a:ext cx="2141390" cy="1592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AB6AFC-6955-8D43-9EAD-F89B38E49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444" y="2364060"/>
            <a:ext cx="3499556" cy="37449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5665A3-81C8-E546-9FD7-8AB5F4872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220" y="5030287"/>
            <a:ext cx="2141391" cy="158989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1474270-92D3-F640-B49B-FD93F837DD04}"/>
              </a:ext>
            </a:extLst>
          </p:cNvPr>
          <p:cNvCxnSpPr>
            <a:cxnSpLocks/>
          </p:cNvCxnSpPr>
          <p:nvPr/>
        </p:nvCxnSpPr>
        <p:spPr>
          <a:xfrm flipV="1">
            <a:off x="4549422" y="3781779"/>
            <a:ext cx="3183467" cy="454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4172D9-9ABF-AD44-B60B-297343A944C4}"/>
              </a:ext>
            </a:extLst>
          </p:cNvPr>
          <p:cNvCxnSpPr>
            <a:cxnSpLocks/>
          </p:cNvCxnSpPr>
          <p:nvPr/>
        </p:nvCxnSpPr>
        <p:spPr>
          <a:xfrm>
            <a:off x="4718756" y="4772254"/>
            <a:ext cx="3014133" cy="748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AFA9AF-37CB-6E4E-97F9-58E94750884F}"/>
              </a:ext>
            </a:extLst>
          </p:cNvPr>
          <p:cNvSpPr txBox="1"/>
          <p:nvPr/>
        </p:nvSpPr>
        <p:spPr>
          <a:xfrm>
            <a:off x="212009" y="3781778"/>
            <a:ext cx="23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LEFT, CENTER, RIGHT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003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C84AE-587D-FA4F-8D9D-9401252B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364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Cursor </a:t>
            </a:r>
            <a:r>
              <a:rPr kumimoji="1" lang="ko-KR" altLang="en-US" sz="4000" dirty="0"/>
              <a:t>위치 찾기</a:t>
            </a:r>
            <a:endParaRPr kumimoji="1" lang="ko-Kore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3ED03A-903C-9C42-9064-654B2F5C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1229516"/>
            <a:ext cx="5159301" cy="55325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005B0D-E93F-A946-A3DA-F4172CBC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9336"/>
            <a:ext cx="4872023" cy="25851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E28D87-454B-3E49-93B3-367AE6C7A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466" y="4641778"/>
            <a:ext cx="3488605" cy="1851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2523F6-1DCC-BD47-8A76-0BA8FB8E2212}"/>
              </a:ext>
            </a:extLst>
          </p:cNvPr>
          <p:cNvSpPr txBox="1"/>
          <p:nvPr/>
        </p:nvSpPr>
        <p:spPr>
          <a:xfrm>
            <a:off x="6716889" y="613142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line(x, 0, x, height);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8221D-ADD0-CB4A-A72A-3444BBC1956F}"/>
              </a:ext>
            </a:extLst>
          </p:cNvPr>
          <p:cNvSpPr txBox="1"/>
          <p:nvPr/>
        </p:nvSpPr>
        <p:spPr>
          <a:xfrm>
            <a:off x="4703431" y="1846864"/>
            <a:ext cx="4619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/>
              <a:t>line(</a:t>
            </a:r>
            <a:r>
              <a:rPr lang="en" altLang="ko-Kore-KR" sz="1400" dirty="0" err="1"/>
              <a:t>mouseX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mouseY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mouseX</a:t>
            </a:r>
            <a:r>
              <a:rPr lang="en" altLang="ko-Kore-KR" sz="1400" dirty="0"/>
              <a:t> + offset, </a:t>
            </a:r>
            <a:r>
              <a:rPr lang="en" altLang="ko-Kore-KR" sz="1400" dirty="0" err="1"/>
              <a:t>mouseY</a:t>
            </a:r>
            <a:r>
              <a:rPr lang="en" altLang="ko-Kore-KR" sz="1400" dirty="0"/>
              <a:t> - 10);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AFAEB-5308-F943-9DBA-A5B29771C688}"/>
              </a:ext>
            </a:extLst>
          </p:cNvPr>
          <p:cNvSpPr txBox="1"/>
          <p:nvPr/>
        </p:nvSpPr>
        <p:spPr>
          <a:xfrm>
            <a:off x="4703430" y="2701853"/>
            <a:ext cx="4670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/>
              <a:t>line(</a:t>
            </a:r>
            <a:r>
              <a:rPr lang="en" altLang="ko-Kore-KR" sz="1400" dirty="0" err="1"/>
              <a:t>mouseX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mouseY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mouseX</a:t>
            </a:r>
            <a:r>
              <a:rPr lang="en" altLang="ko-Kore-KR" sz="1400" dirty="0"/>
              <a:t> + offset, </a:t>
            </a:r>
            <a:r>
              <a:rPr lang="en" altLang="ko-Kore-KR" sz="1400" dirty="0" err="1"/>
              <a:t>mouseY</a:t>
            </a:r>
            <a:r>
              <a:rPr lang="en" altLang="ko-Kore-KR" sz="1400" dirty="0"/>
              <a:t> + 10);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1B2736-63B9-6A49-88EC-7C5E202291AA}"/>
              </a:ext>
            </a:extLst>
          </p:cNvPr>
          <p:cNvSpPr txBox="1"/>
          <p:nvPr/>
        </p:nvSpPr>
        <p:spPr>
          <a:xfrm>
            <a:off x="7194977" y="2274358"/>
            <a:ext cx="4357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/>
              <a:t>line(</a:t>
            </a:r>
            <a:r>
              <a:rPr lang="en" altLang="ko-Kore-KR" sz="1400" dirty="0" err="1"/>
              <a:t>mouseX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mouseY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mouseX</a:t>
            </a:r>
            <a:r>
              <a:rPr lang="en" altLang="ko-Kore-KR" sz="1400" dirty="0"/>
              <a:t> + offset*3, </a:t>
            </a:r>
            <a:r>
              <a:rPr lang="en" altLang="ko-Kore-KR" sz="1400" dirty="0" err="1"/>
              <a:t>mouseY</a:t>
            </a:r>
            <a:r>
              <a:rPr lang="en" altLang="ko-Kore-KR" sz="1400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3BBBA-3E1D-154E-870D-55630D557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168" y="3126453"/>
            <a:ext cx="1409700" cy="292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B4C92C-5BB8-BF49-9CB4-5DCDB45AA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656" y="4921167"/>
            <a:ext cx="1409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5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C84AE-587D-FA4F-8D9D-9401252B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>
            <a:normAutofit/>
          </a:bodyPr>
          <a:lstStyle/>
          <a:p>
            <a:r>
              <a:rPr kumimoji="1" lang="ko-Kore-KR" altLang="en-US" sz="4000" dirty="0"/>
              <a:t>경계선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boundary check</a:t>
            </a:r>
            <a:endParaRPr kumimoji="1" lang="ko-Kore-KR" altLang="en-US" sz="4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D7FCF9E-51FA-AF49-8A1C-57D69CA38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422" y="1307999"/>
            <a:ext cx="3115734" cy="5437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11C563-E440-F34F-99EB-F56E3901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2172"/>
            <a:ext cx="4159250" cy="2065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63F1E8-DBE6-C744-85A0-9F54ACF93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733" y="4026958"/>
            <a:ext cx="4023783" cy="199788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1E16E6-493F-C349-96A1-7B743E42F01F}"/>
              </a:ext>
            </a:extLst>
          </p:cNvPr>
          <p:cNvCxnSpPr/>
          <p:nvPr/>
        </p:nvCxnSpPr>
        <p:spPr>
          <a:xfrm>
            <a:off x="4617156" y="5373511"/>
            <a:ext cx="294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A4342ACD-E5A9-2540-871C-AB373AD5A846}"/>
              </a:ext>
            </a:extLst>
          </p:cNvPr>
          <p:cNvSpPr/>
          <p:nvPr/>
        </p:nvSpPr>
        <p:spPr>
          <a:xfrm rot="15042815">
            <a:off x="7949895" y="5405147"/>
            <a:ext cx="203200" cy="1919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636086A-6DDC-B649-8899-06F09E6DE66B}"/>
              </a:ext>
            </a:extLst>
          </p:cNvPr>
          <p:cNvSpPr/>
          <p:nvPr/>
        </p:nvSpPr>
        <p:spPr>
          <a:xfrm rot="15042815">
            <a:off x="7402383" y="2245897"/>
            <a:ext cx="203200" cy="1919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17F785-0664-1C4D-BEC7-E1A08C1D7F22}"/>
              </a:ext>
            </a:extLst>
          </p:cNvPr>
          <p:cNvCxnSpPr/>
          <p:nvPr/>
        </p:nvCxnSpPr>
        <p:spPr>
          <a:xfrm flipV="1">
            <a:off x="4617156" y="2314222"/>
            <a:ext cx="2393244" cy="1399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49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0D2174-5DAD-B34F-BF3B-72994E8C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396" y="677333"/>
            <a:ext cx="6895394" cy="2875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31DE64-50D1-594B-BF70-AFB8573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96" y="3579862"/>
            <a:ext cx="6895394" cy="2875266"/>
          </a:xfrm>
          <a:prstGeom prst="rect">
            <a:avLst/>
          </a:prstGeom>
        </p:spPr>
      </p:pic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8AFE308B-F33B-D846-961F-865465532D00}"/>
              </a:ext>
            </a:extLst>
          </p:cNvPr>
          <p:cNvSpPr/>
          <p:nvPr/>
        </p:nvSpPr>
        <p:spPr>
          <a:xfrm rot="2840140">
            <a:off x="4921956" y="993422"/>
            <a:ext cx="417689" cy="372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왼쪽 화살표[L] 6">
            <a:extLst>
              <a:ext uri="{FF2B5EF4-FFF2-40B4-BE49-F238E27FC236}">
                <a16:creationId xmlns:a16="http://schemas.microsoft.com/office/drawing/2014/main" id="{BCB11F8F-80BB-754E-A184-B32F43477CFE}"/>
              </a:ext>
            </a:extLst>
          </p:cNvPr>
          <p:cNvSpPr/>
          <p:nvPr/>
        </p:nvSpPr>
        <p:spPr>
          <a:xfrm rot="2814349">
            <a:off x="4464758" y="4831228"/>
            <a:ext cx="417689" cy="372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4145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1C264D-5C5A-644E-82FA-F8410624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61" y="1117600"/>
            <a:ext cx="4203700" cy="464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18BAAA-DBAB-0343-B123-00DCA32A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489" y="1130300"/>
            <a:ext cx="5867400" cy="4635500"/>
          </a:xfrm>
          <a:prstGeom prst="rect">
            <a:avLst/>
          </a:prstGeom>
        </p:spPr>
      </p:pic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030301CB-64B6-DF47-881E-19A5E088ADB1}"/>
              </a:ext>
            </a:extLst>
          </p:cNvPr>
          <p:cNvSpPr/>
          <p:nvPr/>
        </p:nvSpPr>
        <p:spPr>
          <a:xfrm rot="2814349">
            <a:off x="2650765" y="3939406"/>
            <a:ext cx="417689" cy="372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422ACA73-888F-D24C-9C96-6DD87B6C5E11}"/>
              </a:ext>
            </a:extLst>
          </p:cNvPr>
          <p:cNvSpPr/>
          <p:nvPr/>
        </p:nvSpPr>
        <p:spPr>
          <a:xfrm rot="2814349">
            <a:off x="1583965" y="5401318"/>
            <a:ext cx="417689" cy="372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왼쪽 화살표[L] 9">
            <a:extLst>
              <a:ext uri="{FF2B5EF4-FFF2-40B4-BE49-F238E27FC236}">
                <a16:creationId xmlns:a16="http://schemas.microsoft.com/office/drawing/2014/main" id="{1D0EFA06-BCCA-5143-AA27-6878F04270C8}"/>
              </a:ext>
            </a:extLst>
          </p:cNvPr>
          <p:cNvSpPr/>
          <p:nvPr/>
        </p:nvSpPr>
        <p:spPr>
          <a:xfrm rot="2814349">
            <a:off x="7894454" y="1958206"/>
            <a:ext cx="417689" cy="372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왼쪽 화살표[L] 10">
            <a:extLst>
              <a:ext uri="{FF2B5EF4-FFF2-40B4-BE49-F238E27FC236}">
                <a16:creationId xmlns:a16="http://schemas.microsoft.com/office/drawing/2014/main" id="{BE072E06-7F26-8B43-949B-83FEBEFF7314}"/>
              </a:ext>
            </a:extLst>
          </p:cNvPr>
          <p:cNvSpPr/>
          <p:nvPr/>
        </p:nvSpPr>
        <p:spPr>
          <a:xfrm rot="2814349">
            <a:off x="7894452" y="3456157"/>
            <a:ext cx="417689" cy="372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왼쪽 화살표[L] 11">
            <a:extLst>
              <a:ext uri="{FF2B5EF4-FFF2-40B4-BE49-F238E27FC236}">
                <a16:creationId xmlns:a16="http://schemas.microsoft.com/office/drawing/2014/main" id="{85098C37-571A-8E45-80BE-078092A450D8}"/>
              </a:ext>
            </a:extLst>
          </p:cNvPr>
          <p:cNvSpPr/>
          <p:nvPr/>
        </p:nvSpPr>
        <p:spPr>
          <a:xfrm rot="2814349">
            <a:off x="7211474" y="5121554"/>
            <a:ext cx="417689" cy="372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6022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9A306-BCA2-EB4E-9574-42BDEFC1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253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Key Pressing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521FE-037F-2145-AE6B-E50E1A834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378"/>
            <a:ext cx="10515600" cy="4351338"/>
          </a:xfrm>
        </p:spPr>
        <p:txBody>
          <a:bodyPr/>
          <a:lstStyle/>
          <a:p>
            <a:r>
              <a:rPr kumimoji="1" lang="en-US" altLang="ko-Kore-KR" dirty="0" err="1"/>
              <a:t>keyIsPressed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361022-1038-F144-915C-74A7C8D6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32" y="695591"/>
            <a:ext cx="6815668" cy="6162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FE17B5-3099-F149-B7CB-7D35CD24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10" y="1991165"/>
            <a:ext cx="2967567" cy="1560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A5A144-F500-F44A-9EA3-38C82489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34" y="4955821"/>
            <a:ext cx="4962198" cy="157888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884BF4B-81F5-8B4A-A393-5F99C20C85EA}"/>
              </a:ext>
            </a:extLst>
          </p:cNvPr>
          <p:cNvCxnSpPr/>
          <p:nvPr/>
        </p:nvCxnSpPr>
        <p:spPr>
          <a:xfrm flipH="1">
            <a:off x="3668889" y="2506133"/>
            <a:ext cx="1896533" cy="63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31684D-2861-A945-A12F-62997F771167}"/>
              </a:ext>
            </a:extLst>
          </p:cNvPr>
          <p:cNvCxnSpPr/>
          <p:nvPr/>
        </p:nvCxnSpPr>
        <p:spPr>
          <a:xfrm flipH="1" flipV="1">
            <a:off x="3601156" y="2427111"/>
            <a:ext cx="2144888" cy="77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569607-5DBD-0D48-831F-F447349B0E3A}"/>
              </a:ext>
            </a:extLst>
          </p:cNvPr>
          <p:cNvCxnSpPr/>
          <p:nvPr/>
        </p:nvCxnSpPr>
        <p:spPr>
          <a:xfrm flipH="1">
            <a:off x="2895233" y="5514622"/>
            <a:ext cx="3020145" cy="23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847A388-F93A-4944-8A26-188E8A32B69C}"/>
              </a:ext>
            </a:extLst>
          </p:cNvPr>
          <p:cNvCxnSpPr/>
          <p:nvPr/>
        </p:nvCxnSpPr>
        <p:spPr>
          <a:xfrm flipH="1">
            <a:off x="4752622" y="4891174"/>
            <a:ext cx="1185334" cy="84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91B180-2B0B-2B4B-9165-BF5E9A4C84B6}"/>
              </a:ext>
            </a:extLst>
          </p:cNvPr>
          <p:cNvCxnSpPr/>
          <p:nvPr/>
        </p:nvCxnSpPr>
        <p:spPr>
          <a:xfrm flipH="1" flipV="1">
            <a:off x="1772356" y="6299846"/>
            <a:ext cx="3793066" cy="6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980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9A306-BCA2-EB4E-9574-42BDEFC1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/>
          </a:bodyPr>
          <a:lstStyle/>
          <a:p>
            <a:r>
              <a:rPr kumimoji="1" lang="ko-KR" altLang="en-US" sz="4000" dirty="0"/>
              <a:t>화살표 </a:t>
            </a:r>
            <a:r>
              <a:rPr kumimoji="1" lang="en-US" altLang="ko-KR" sz="4000" dirty="0"/>
              <a:t>key </a:t>
            </a:r>
            <a:r>
              <a:rPr kumimoji="1" lang="ko-KR" altLang="en-US" sz="4000" dirty="0" err="1"/>
              <a:t>를</a:t>
            </a:r>
            <a:r>
              <a:rPr kumimoji="1" lang="ko-KR" altLang="en-US" sz="4000" dirty="0"/>
              <a:t> 이용한 도형 이동</a:t>
            </a:r>
            <a:endParaRPr kumimoji="1" lang="ko-Kore-KR" altLang="en-US" sz="4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759B7B-B9EF-0044-960D-76750ABDA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909" y="1256499"/>
            <a:ext cx="4171558" cy="56015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7ED251-DCBB-BF49-AF79-F87B8433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154" y="2165878"/>
            <a:ext cx="3858958" cy="38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5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C0C98CF-EA17-7C46-8CA3-7DCAB7927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179" y="2696624"/>
            <a:ext cx="4495772" cy="22253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59A306-BCA2-EB4E-9574-42BDEFC1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231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Map </a:t>
            </a:r>
            <a:r>
              <a:rPr kumimoji="1" lang="ko-KR" altLang="en-US" sz="4000" dirty="0"/>
              <a:t>함수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521FE-037F-2145-AE6B-E50E1A834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247"/>
            <a:ext cx="10515600" cy="4351338"/>
          </a:xfrm>
        </p:spPr>
        <p:txBody>
          <a:bodyPr/>
          <a:lstStyle/>
          <a:p>
            <a:r>
              <a:rPr lang="en" altLang="ko-Kore-KR" dirty="0"/>
              <a:t>map(value, start1, stop1, start2, stop2)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04FBA-7B41-F844-AB0E-F4333A88F43B}"/>
              </a:ext>
            </a:extLst>
          </p:cNvPr>
          <p:cNvSpPr txBox="1"/>
          <p:nvPr/>
        </p:nvSpPr>
        <p:spPr>
          <a:xfrm>
            <a:off x="7771311" y="272062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(120, 60)</a:t>
            </a:r>
            <a:endParaRPr kumimoji="1" lang="ko-Kore-KR" altLang="en-US" dirty="0"/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A3027D29-AFCB-C345-9C91-CAF15FF40CDB}"/>
              </a:ext>
            </a:extLst>
          </p:cNvPr>
          <p:cNvSpPr/>
          <p:nvPr/>
        </p:nvSpPr>
        <p:spPr>
          <a:xfrm rot="2524113">
            <a:off x="9810046" y="4402667"/>
            <a:ext cx="316089" cy="2822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29D29-0FEC-A84F-8366-D67BACB7FCF2}"/>
              </a:ext>
            </a:extLst>
          </p:cNvPr>
          <p:cNvSpPr txBox="1"/>
          <p:nvPr/>
        </p:nvSpPr>
        <p:spPr>
          <a:xfrm>
            <a:off x="8516800" y="4618983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en-US" altLang="ko-Kore-KR" dirty="0" err="1"/>
              <a:t>mouseX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mouseY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FFED7-06BB-EE40-A049-47547B563691}"/>
              </a:ext>
            </a:extLst>
          </p:cNvPr>
          <p:cNvSpPr txBox="1"/>
          <p:nvPr/>
        </p:nvSpPr>
        <p:spPr>
          <a:xfrm>
            <a:off x="10436168" y="4333132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(mx, </a:t>
            </a:r>
            <a:r>
              <a:rPr kumimoji="1" lang="en-US" altLang="ko-Kore-KR" dirty="0" err="1"/>
              <a:t>mouseY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EC5DB5-1D70-3642-8231-F52703E5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97" y="2235295"/>
            <a:ext cx="6339864" cy="30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08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9A306-BCA2-EB4E-9574-42BDEFC1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6" y="354834"/>
            <a:ext cx="10515600" cy="921808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 </a:t>
            </a:r>
            <a:r>
              <a:rPr kumimoji="1" lang="ko-KR" altLang="en-US" sz="4000" dirty="0"/>
              <a:t>연습문제 </a:t>
            </a:r>
            <a:r>
              <a:rPr kumimoji="1" lang="en-US" altLang="ko-KR" sz="4000" dirty="0"/>
              <a:t>: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Robot - response</a:t>
            </a:r>
            <a:endParaRPr kumimoji="1" lang="ko-Kore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9B0E3B-E111-5745-844B-265D1B5D8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29" y="1451145"/>
            <a:ext cx="3443592" cy="16338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1B3B65-09DE-E245-8D04-62C5990D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20" y="1286934"/>
            <a:ext cx="6808724" cy="5404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AB40C5-2DAC-CD4C-B370-1A77CB217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9" y="4101783"/>
            <a:ext cx="2248606" cy="19225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174CA-8A86-2640-8CCF-8D6AE8071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865" y="3429000"/>
            <a:ext cx="2959779" cy="564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AF0116-C2F0-884F-B1E5-57C7ED63F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727" y="879078"/>
            <a:ext cx="2419351" cy="731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317BE7-E8FB-8043-ABA8-77F4ABC05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1756" y="5283200"/>
            <a:ext cx="3443592" cy="12096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DAF85E-7A02-504B-BA33-7674259D9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1790" y="1733926"/>
            <a:ext cx="2970414" cy="13915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40270B-047C-9246-AD80-4B8A68D6D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0398" y="2693962"/>
            <a:ext cx="2184400" cy="266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8812CD-7113-4645-9EFF-31705C537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755" y="3408335"/>
            <a:ext cx="2591214" cy="4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2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4925D19-99FE-D04B-9F92-ACFC4396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646" y="3474329"/>
            <a:ext cx="2678429" cy="30185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65413B-53A0-0245-B10B-07C2BBD4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ellipseMode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0F7E0-1290-A34B-9D3C-27620DA3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889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" altLang="ko-Kore-KR" sz="2000" dirty="0" err="1"/>
              <a:t>ellipseMode</a:t>
            </a:r>
            <a:r>
              <a:rPr lang="en" altLang="ko-Kore-KR" sz="2000" dirty="0"/>
              <a:t>(CENTER) – default. x, y </a:t>
            </a:r>
            <a:r>
              <a:rPr lang="ko-KR" altLang="en-US" sz="2000" dirty="0"/>
              <a:t>는 </a:t>
            </a:r>
            <a:r>
              <a:rPr lang="en" altLang="ko-Kore-KR" sz="2000" dirty="0"/>
              <a:t>CENTER</a:t>
            </a:r>
            <a:r>
              <a:rPr lang="en-US" altLang="ko-KR" sz="2000" dirty="0"/>
              <a:t>. 3, 4 </a:t>
            </a:r>
            <a:r>
              <a:rPr lang="ko-KR" altLang="en-US" sz="2000" dirty="0"/>
              <a:t>번째는 </a:t>
            </a:r>
            <a:r>
              <a:rPr lang="en-US" altLang="ko-KR" sz="2000" dirty="0"/>
              <a:t>width, height</a:t>
            </a:r>
            <a:endParaRPr lang="en" altLang="ko-Kore-KR" sz="2000" dirty="0"/>
          </a:p>
          <a:p>
            <a:pPr>
              <a:lnSpc>
                <a:spcPct val="100000"/>
              </a:lnSpc>
            </a:pPr>
            <a:r>
              <a:rPr lang="en" altLang="ko-Kore-KR" sz="2000" dirty="0" err="1"/>
              <a:t>ellipseMode</a:t>
            </a:r>
            <a:r>
              <a:rPr lang="en" altLang="ko-Kore-KR" sz="2000" dirty="0"/>
              <a:t>(RADIUS) – default </a:t>
            </a:r>
            <a:r>
              <a:rPr lang="ko-KR" altLang="en-US" sz="2000" dirty="0"/>
              <a:t>와 동일하나 </a:t>
            </a:r>
            <a:r>
              <a:rPr lang="en-US" altLang="ko-KR" sz="2000" dirty="0"/>
              <a:t>3,</a:t>
            </a:r>
            <a:r>
              <a:rPr lang="ko-KR" altLang="en-US" sz="2000" dirty="0"/>
              <a:t> </a:t>
            </a:r>
            <a:r>
              <a:rPr lang="en-US" altLang="ko-KR" sz="2000" dirty="0"/>
              <a:t>4</a:t>
            </a:r>
            <a:r>
              <a:rPr lang="ko-KR" altLang="en-US" sz="2000" dirty="0"/>
              <a:t> 번째 숫자는 반지름 표시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" altLang="ko-Kore-KR" sz="2000" dirty="0" err="1"/>
              <a:t>ellipseMode</a:t>
            </a:r>
            <a:r>
              <a:rPr lang="en-US" altLang="ko-KR" sz="2000" dirty="0"/>
              <a:t>(</a:t>
            </a:r>
            <a:r>
              <a:rPr lang="en" altLang="ko-KR" sz="2000" dirty="0"/>
              <a:t>CORNER</a:t>
            </a:r>
            <a:r>
              <a:rPr lang="en" altLang="ko-Kore-KR" sz="2000" dirty="0"/>
              <a:t>) – </a:t>
            </a:r>
            <a:r>
              <a:rPr lang="en-US" altLang="ko-Kore-KR" sz="2000" dirty="0"/>
              <a:t>x, y 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좌상단</a:t>
            </a:r>
            <a:r>
              <a:rPr lang="ko-KR" altLang="en-US" sz="2000" dirty="0"/>
              <a:t> </a:t>
            </a:r>
            <a:r>
              <a:rPr lang="en-US" altLang="ko-KR" sz="2000" dirty="0"/>
              <a:t>corner </a:t>
            </a:r>
            <a:r>
              <a:rPr lang="ko-KR" altLang="en-US" sz="2000" dirty="0"/>
              <a:t>표시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3,</a:t>
            </a:r>
            <a:r>
              <a:rPr lang="ko-KR" altLang="en-US" sz="2000" dirty="0"/>
              <a:t> </a:t>
            </a:r>
            <a:r>
              <a:rPr lang="en-US" altLang="ko-KR" sz="2000" dirty="0"/>
              <a:t>4</a:t>
            </a:r>
            <a:r>
              <a:rPr lang="ko-KR" altLang="en-US" sz="2000" dirty="0"/>
              <a:t> 번째는 </a:t>
            </a:r>
            <a:r>
              <a:rPr lang="en-US" altLang="ko-KR" sz="2000" dirty="0"/>
              <a:t>width, height</a:t>
            </a:r>
            <a:endParaRPr kumimoji="1" lang="ko-Kore-KR" altLang="en-US" sz="2000" dirty="0"/>
          </a:p>
          <a:p>
            <a:pPr marL="0" indent="0">
              <a:lnSpc>
                <a:spcPct val="100000"/>
              </a:lnSpc>
              <a:buNone/>
            </a:pPr>
            <a:endParaRPr kumimoji="1" lang="ko-Kore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E565F-A367-6242-99AB-C00C0A78421D}"/>
              </a:ext>
            </a:extLst>
          </p:cNvPr>
          <p:cNvSpPr txBox="1"/>
          <p:nvPr/>
        </p:nvSpPr>
        <p:spPr>
          <a:xfrm>
            <a:off x="6545190" y="3770944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(150, 50)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21622-5010-1546-AF05-794AB1B3704C}"/>
              </a:ext>
            </a:extLst>
          </p:cNvPr>
          <p:cNvSpPr txBox="1"/>
          <p:nvPr/>
        </p:nvSpPr>
        <p:spPr>
          <a:xfrm>
            <a:off x="6545190" y="490648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(150, 250)</a:t>
            </a:r>
            <a:endParaRPr kumimoji="1" lang="ko-Kore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706F73C-EBC7-1141-A40B-A896604E444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637156" y="3821730"/>
            <a:ext cx="1145600" cy="1338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5EB8E7-3EC7-6B4C-B2B5-9073DEA7C8C6}"/>
              </a:ext>
            </a:extLst>
          </p:cNvPr>
          <p:cNvCxnSpPr>
            <a:cxnSpLocks/>
          </p:cNvCxnSpPr>
          <p:nvPr/>
        </p:nvCxnSpPr>
        <p:spPr>
          <a:xfrm flipV="1">
            <a:off x="7763793" y="5091151"/>
            <a:ext cx="1018963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591827B-B477-D848-8F80-5058B36C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84" y="3434026"/>
            <a:ext cx="3740514" cy="2760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E7EB70-DBF9-3A4A-8ADB-706417BDEF7D}"/>
              </a:ext>
            </a:extLst>
          </p:cNvPr>
          <p:cNvSpPr txBox="1"/>
          <p:nvPr/>
        </p:nvSpPr>
        <p:spPr>
          <a:xfrm>
            <a:off x="6553155" y="5580361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(150, </a:t>
            </a:r>
            <a:r>
              <a:rPr kumimoji="1" lang="en-US" altLang="ko-KR" dirty="0"/>
              <a:t>3</a:t>
            </a:r>
            <a:r>
              <a:rPr kumimoji="1" lang="en-US" altLang="ko-Kore-KR" dirty="0"/>
              <a:t>50)</a:t>
            </a:r>
            <a:endParaRPr kumimoji="1" lang="ko-Kore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DED512D-0D0C-974A-9E41-1714536E00C2}"/>
              </a:ext>
            </a:extLst>
          </p:cNvPr>
          <p:cNvCxnSpPr>
            <a:cxnSpLocks/>
          </p:cNvCxnSpPr>
          <p:nvPr/>
        </p:nvCxnSpPr>
        <p:spPr>
          <a:xfrm flipV="1">
            <a:off x="7762311" y="5789025"/>
            <a:ext cx="1018963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65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CA08F-CE31-4F69-8191-48F125D0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index</a:t>
            </a:r>
            <a:r>
              <a:rPr lang="en-US" altLang="ko-KR" err="1"/>
              <a:t>.</a:t>
            </a:r>
            <a:r>
              <a:rPr lang="en-US" altLang="ko-KR"/>
              <a:t>html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AD50E1-9BCE-BA41-8590-19D3D487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56" y="1936221"/>
            <a:ext cx="9817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40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7206C-9E49-EC47-9061-4DD99009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좌표의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눈금 간격 변환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8F3FA1-164B-BD42-B70D-263558EE9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9803"/>
            <a:ext cx="2853267" cy="37250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108F87-538E-C04A-8F50-A13FF376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66" y="1714957"/>
            <a:ext cx="3025359" cy="3959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C10E97-1C69-5A4E-B457-D66B4434C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643" y="1949802"/>
            <a:ext cx="2893281" cy="372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07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40C2D7D-59D4-ED45-A90D-76A8BB2C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14" y="1819614"/>
            <a:ext cx="3667014" cy="36738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59A306-BCA2-EB4E-9574-42BDEFC1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>
            <a:normAutofit/>
          </a:bodyPr>
          <a:lstStyle/>
          <a:p>
            <a:r>
              <a:rPr kumimoji="1" lang="ko-KR" altLang="en-US" sz="4000" dirty="0"/>
              <a:t>좌표 원점 이동</a:t>
            </a:r>
            <a:r>
              <a:rPr kumimoji="1" lang="en-US" altLang="ko-KR" sz="4000" dirty="0"/>
              <a:t> – 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translate</a:t>
            </a:r>
            <a:endParaRPr kumimoji="1" lang="ko-Kore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F5B3A-A8E5-2B46-A9CB-08400E78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49" y="2036938"/>
            <a:ext cx="3596217" cy="354352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E724BFE-811D-7E49-80F9-B151C4610D62}"/>
              </a:ext>
            </a:extLst>
          </p:cNvPr>
          <p:cNvCxnSpPr>
            <a:cxnSpLocks/>
          </p:cNvCxnSpPr>
          <p:nvPr/>
        </p:nvCxnSpPr>
        <p:spPr>
          <a:xfrm>
            <a:off x="3984978" y="3172178"/>
            <a:ext cx="4086777" cy="8015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A22EA9D-4699-154F-9C7B-129FD9022480}"/>
              </a:ext>
            </a:extLst>
          </p:cNvPr>
          <p:cNvCxnSpPr/>
          <p:nvPr/>
        </p:nvCxnSpPr>
        <p:spPr>
          <a:xfrm>
            <a:off x="4086578" y="4831644"/>
            <a:ext cx="2686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9BFF72-21C5-3F4B-B255-3C911DC91600}"/>
              </a:ext>
            </a:extLst>
          </p:cNvPr>
          <p:cNvSpPr txBox="1"/>
          <p:nvPr/>
        </p:nvSpPr>
        <p:spPr>
          <a:xfrm>
            <a:off x="5926668" y="148415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(0, 0)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EA714-F49A-004B-96C5-06DB5D4A1F3B}"/>
              </a:ext>
            </a:extLst>
          </p:cNvPr>
          <p:cNvSpPr txBox="1"/>
          <p:nvPr/>
        </p:nvSpPr>
        <p:spPr>
          <a:xfrm>
            <a:off x="9571320" y="395368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(width/2, height/2)</a:t>
            </a:r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5A731B7-77B1-9F4C-B7C7-4505DC76AF38}"/>
              </a:ext>
            </a:extLst>
          </p:cNvPr>
          <p:cNvCxnSpPr/>
          <p:nvPr/>
        </p:nvCxnSpPr>
        <p:spPr>
          <a:xfrm flipH="1" flipV="1">
            <a:off x="8418734" y="3973689"/>
            <a:ext cx="1131666" cy="18062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C4E9FA-ECDB-1E41-B31B-C9720B57A6C5}"/>
              </a:ext>
            </a:extLst>
          </p:cNvPr>
          <p:cNvSpPr txBox="1"/>
          <p:nvPr/>
        </p:nvSpPr>
        <p:spPr>
          <a:xfrm>
            <a:off x="9613653" y="5527325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(width, height)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492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9A306-BCA2-EB4E-9574-42BDEFC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좌표</a:t>
            </a:r>
            <a:r>
              <a:rPr kumimoji="1" lang="ko-KR" altLang="en-US" dirty="0"/>
              <a:t> 회전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rotate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37B1E-DA38-B94C-B3A8-FCCF2B3F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55" y="1690688"/>
            <a:ext cx="3189259" cy="41338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BBA2D-BD35-4845-BBCF-C7839666B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220" y="1809221"/>
            <a:ext cx="3189259" cy="4133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A07BCC-AEE7-5740-88C5-3F4D20E6F2D0}"/>
              </a:ext>
            </a:extLst>
          </p:cNvPr>
          <p:cNvSpPr txBox="1"/>
          <p:nvPr/>
        </p:nvSpPr>
        <p:spPr>
          <a:xfrm>
            <a:off x="4278489" y="1690688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시계방향 회전</a:t>
            </a:r>
            <a:endParaRPr kumimoji="1" lang="ko-Kore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C4D1B-3EC3-2946-B66C-FDA782D520AA}"/>
              </a:ext>
            </a:extLst>
          </p:cNvPr>
          <p:cNvSpPr txBox="1"/>
          <p:nvPr/>
        </p:nvSpPr>
        <p:spPr>
          <a:xfrm>
            <a:off x="9150576" y="180922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/>
              <a:t>반시계방향</a:t>
            </a:r>
            <a:r>
              <a:rPr kumimoji="1" lang="ko-KR" altLang="en-US" sz="2000" b="1" dirty="0"/>
              <a:t> 회전</a:t>
            </a:r>
            <a:endParaRPr kumimoji="1" lang="ko-Kore-KR" altLang="en-US" sz="2000" b="1" dirty="0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1FDBB7CF-2D79-9B47-91CE-AA31667EE211}"/>
              </a:ext>
            </a:extLst>
          </p:cNvPr>
          <p:cNvSpPr/>
          <p:nvPr/>
        </p:nvSpPr>
        <p:spPr>
          <a:xfrm rot="16783299">
            <a:off x="2861434" y="2798676"/>
            <a:ext cx="323060" cy="2894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왼쪽 화살표[L] 9">
            <a:extLst>
              <a:ext uri="{FF2B5EF4-FFF2-40B4-BE49-F238E27FC236}">
                <a16:creationId xmlns:a16="http://schemas.microsoft.com/office/drawing/2014/main" id="{36091787-FB9B-2C4F-9E14-461FC73C3314}"/>
              </a:ext>
            </a:extLst>
          </p:cNvPr>
          <p:cNvSpPr/>
          <p:nvPr/>
        </p:nvSpPr>
        <p:spPr>
          <a:xfrm rot="9385414">
            <a:off x="7063876" y="3547799"/>
            <a:ext cx="323060" cy="2894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1608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9A306-BCA2-EB4E-9574-42BDEFC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Corner Rotation</a:t>
            </a:r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024AA0-0BF5-5E41-9E3D-9B2DC46376AF}"/>
              </a:ext>
            </a:extLst>
          </p:cNvPr>
          <p:cNvCxnSpPr/>
          <p:nvPr/>
        </p:nvCxnSpPr>
        <p:spPr>
          <a:xfrm flipV="1">
            <a:off x="4557035" y="1941689"/>
            <a:ext cx="2448113" cy="112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8EC91F-2B80-804D-BA32-06ED9628E57D}"/>
              </a:ext>
            </a:extLst>
          </p:cNvPr>
          <p:cNvSpPr txBox="1"/>
          <p:nvPr/>
        </p:nvSpPr>
        <p:spPr>
          <a:xfrm>
            <a:off x="1806222" y="3522485"/>
            <a:ext cx="34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사각형의</a:t>
            </a:r>
            <a:r>
              <a:rPr kumimoji="1" lang="ko-KR" altLang="en-US" dirty="0"/>
              <a:t> 중심을 </a:t>
            </a:r>
            <a:r>
              <a:rPr kumimoji="1" lang="en-US" altLang="ko-KR" dirty="0"/>
              <a:t>corner </a:t>
            </a:r>
            <a:r>
              <a:rPr kumimoji="1" lang="ko-KR" altLang="en-US" dirty="0"/>
              <a:t>로 맞춤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6BBF4-C181-9245-B631-F02FBD93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70" y="1769885"/>
            <a:ext cx="3111500" cy="1752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DBBA7B-0E1F-9742-B16C-D785D8070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13" y="1584324"/>
            <a:ext cx="3869117" cy="387632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64F277-3D06-8F47-86E7-411A4D5D286D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4407770" y="2646185"/>
            <a:ext cx="2746643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09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C7B9E-70D1-E648-8F93-3C3B51A1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5588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Translate + Rotate Together 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D8D3C-1CCD-8D4B-B19A-7161C5C41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45" y="1374599"/>
            <a:ext cx="34847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2400" dirty="0"/>
          </a:p>
          <a:p>
            <a:r>
              <a:rPr kumimoji="1" lang="en-US" altLang="ko-KR" sz="2400" dirty="0"/>
              <a:t>(</a:t>
            </a:r>
            <a:r>
              <a:rPr kumimoji="1" lang="ko-KR" altLang="en-US" sz="2400" dirty="0"/>
              <a:t>위치 이동 </a:t>
            </a:r>
            <a:r>
              <a:rPr kumimoji="1" lang="en-US" altLang="ko-KR" sz="2400" dirty="0"/>
              <a:t>+</a:t>
            </a:r>
            <a:r>
              <a:rPr kumimoji="1" lang="ko-KR" altLang="en-US" sz="2400" dirty="0"/>
              <a:t> 회전</a:t>
            </a:r>
            <a:r>
              <a:rPr kumimoji="1" lang="en-US" altLang="ko-KR" sz="2400" dirty="0"/>
              <a:t>) </a:t>
            </a:r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r>
              <a:rPr kumimoji="1" lang="en-US" altLang="ko-KR" sz="2400" dirty="0"/>
              <a:t>(</a:t>
            </a:r>
            <a:r>
              <a:rPr kumimoji="1" lang="ko-KR" altLang="en-US" sz="2400" dirty="0"/>
              <a:t>회전 </a:t>
            </a:r>
            <a:r>
              <a:rPr kumimoji="1" lang="en-US" altLang="ko-KR" sz="2400" dirty="0"/>
              <a:t>+</a:t>
            </a:r>
            <a:r>
              <a:rPr kumimoji="1" lang="ko-KR" altLang="en-US" sz="2400" dirty="0"/>
              <a:t> 위치 이동</a:t>
            </a:r>
            <a:r>
              <a:rPr kumimoji="1" lang="en-US" altLang="ko-KR" sz="2400" dirty="0"/>
              <a:t>)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50996E-BC5A-5E47-A70F-1B2B2CB46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51" y="1107327"/>
            <a:ext cx="2438400" cy="24429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C491D3-5944-2A42-9429-010C2177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49" y="1383726"/>
            <a:ext cx="3484739" cy="2166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D76660-5332-6A4B-90B0-0C4DF4580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651" y="3922908"/>
            <a:ext cx="2456538" cy="24429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08704E-1E4C-0441-98D3-164430722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788" y="3922908"/>
            <a:ext cx="3429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63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C7B9E-70D1-E648-8F93-3C3B51A1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045"/>
          </a:xfrm>
        </p:spPr>
        <p:txBody>
          <a:bodyPr>
            <a:normAutofit/>
          </a:bodyPr>
          <a:lstStyle/>
          <a:p>
            <a:r>
              <a:rPr kumimoji="1" lang="ko-Kore-KR" altLang="en-US" sz="3200" dirty="0"/>
              <a:t>연습문제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–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Articulating Arm</a:t>
            </a:r>
            <a:endParaRPr kumimoji="1" lang="ko-Kore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F96B9-7539-A54F-8E39-28C66FB7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22" y="1751895"/>
            <a:ext cx="4114800" cy="407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D0F679-A97F-474A-A02B-0396681B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1" y="1126123"/>
            <a:ext cx="4018028" cy="573187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FE5CF04-92E5-D94F-B978-852BF6B4B4BA}"/>
              </a:ext>
            </a:extLst>
          </p:cNvPr>
          <p:cNvCxnSpPr/>
          <p:nvPr/>
        </p:nvCxnSpPr>
        <p:spPr>
          <a:xfrm flipV="1">
            <a:off x="5746044" y="2630311"/>
            <a:ext cx="1377245" cy="63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076682-15C5-0E41-B64A-BDB46648AF58}"/>
              </a:ext>
            </a:extLst>
          </p:cNvPr>
          <p:cNvSpPr txBox="1"/>
          <p:nvPr/>
        </p:nvSpPr>
        <p:spPr>
          <a:xfrm>
            <a:off x="6795911" y="196311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(60, 70)</a:t>
            </a:r>
            <a:endParaRPr kumimoji="1" lang="ko-Kore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0FB7D28-70FE-FC4D-807A-99575A677635}"/>
              </a:ext>
            </a:extLst>
          </p:cNvPr>
          <p:cNvCxnSpPr/>
          <p:nvPr/>
        </p:nvCxnSpPr>
        <p:spPr>
          <a:xfrm flipV="1">
            <a:off x="3634615" y="2946400"/>
            <a:ext cx="3928941" cy="91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F9E831-F7F7-4443-A35A-A87D0FFFF5F6}"/>
              </a:ext>
            </a:extLst>
          </p:cNvPr>
          <p:cNvSpPr txBox="1"/>
          <p:nvPr/>
        </p:nvSpPr>
        <p:spPr>
          <a:xfrm>
            <a:off x="8240953" y="1963117"/>
            <a:ext cx="9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(120, 0)</a:t>
            </a:r>
            <a:endParaRPr kumimoji="1" lang="ko-Kore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92CBE1-FD6A-7A4D-9C2C-1A7E2EDB54B3}"/>
              </a:ext>
            </a:extLst>
          </p:cNvPr>
          <p:cNvCxnSpPr/>
          <p:nvPr/>
        </p:nvCxnSpPr>
        <p:spPr>
          <a:xfrm flipV="1">
            <a:off x="5418667" y="2332449"/>
            <a:ext cx="2935111" cy="1659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3EE5A84-AF05-114B-9568-5FDC0A877CB5}"/>
              </a:ext>
            </a:extLst>
          </p:cNvPr>
          <p:cNvCxnSpPr/>
          <p:nvPr/>
        </p:nvCxnSpPr>
        <p:spPr>
          <a:xfrm flipV="1">
            <a:off x="3781778" y="3668889"/>
            <a:ext cx="5091289" cy="102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1D499B-11C5-964B-BE02-79569AFD079F}"/>
              </a:ext>
            </a:extLst>
          </p:cNvPr>
          <p:cNvSpPr txBox="1"/>
          <p:nvPr/>
        </p:nvSpPr>
        <p:spPr>
          <a:xfrm>
            <a:off x="6284929" y="100440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new origin (0,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0)</a:t>
            </a:r>
            <a:endParaRPr kumimoji="1" lang="ko-Kore-KR" altLang="en-US" dirty="0"/>
          </a:p>
        </p:txBody>
      </p:sp>
      <p:sp>
        <p:nvSpPr>
          <p:cNvPr id="24" name="위쪽 화살표[U] 23">
            <a:extLst>
              <a:ext uri="{FF2B5EF4-FFF2-40B4-BE49-F238E27FC236}">
                <a16:creationId xmlns:a16="http://schemas.microsoft.com/office/drawing/2014/main" id="{6CB1140E-AB1C-4C4A-BF7B-6B85CFC7E86D}"/>
              </a:ext>
            </a:extLst>
          </p:cNvPr>
          <p:cNvSpPr/>
          <p:nvPr/>
        </p:nvSpPr>
        <p:spPr>
          <a:xfrm>
            <a:off x="7057793" y="1486929"/>
            <a:ext cx="360564" cy="3337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2DA4DF-D8BD-584D-A3E4-19FDB12EB671}"/>
              </a:ext>
            </a:extLst>
          </p:cNvPr>
          <p:cNvSpPr txBox="1"/>
          <p:nvPr/>
        </p:nvSpPr>
        <p:spPr>
          <a:xfrm>
            <a:off x="7770471" y="128651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new origin (0,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0)</a:t>
            </a:r>
            <a:endParaRPr kumimoji="1" lang="ko-Kore-KR" altLang="en-US" dirty="0"/>
          </a:p>
        </p:txBody>
      </p:sp>
      <p:sp>
        <p:nvSpPr>
          <p:cNvPr id="26" name="위쪽 화살표[U] 25">
            <a:extLst>
              <a:ext uri="{FF2B5EF4-FFF2-40B4-BE49-F238E27FC236}">
                <a16:creationId xmlns:a16="http://schemas.microsoft.com/office/drawing/2014/main" id="{9CDC178B-9329-3942-B572-B3FAA31C067E}"/>
              </a:ext>
            </a:extLst>
          </p:cNvPr>
          <p:cNvSpPr/>
          <p:nvPr/>
        </p:nvSpPr>
        <p:spPr>
          <a:xfrm>
            <a:off x="8519705" y="1673196"/>
            <a:ext cx="360564" cy="3337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36E610-6966-9B4F-A6F7-6A265AC3CA2D}"/>
              </a:ext>
            </a:extLst>
          </p:cNvPr>
          <p:cNvSpPr txBox="1"/>
          <p:nvPr/>
        </p:nvSpPr>
        <p:spPr>
          <a:xfrm>
            <a:off x="9228731" y="1957471"/>
            <a:ext cx="9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(90, 0)</a:t>
            </a:r>
            <a:endParaRPr kumimoji="1" lang="ko-Kore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B1ECCFC-CFC8-C742-8B07-1F307173236F}"/>
              </a:ext>
            </a:extLst>
          </p:cNvPr>
          <p:cNvCxnSpPr/>
          <p:nvPr/>
        </p:nvCxnSpPr>
        <p:spPr>
          <a:xfrm flipV="1">
            <a:off x="5418667" y="2326803"/>
            <a:ext cx="4064000" cy="2617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6EC1E7-1DFA-6548-A09F-4E2E3FEB3422}"/>
              </a:ext>
            </a:extLst>
          </p:cNvPr>
          <p:cNvSpPr txBox="1"/>
          <p:nvPr/>
        </p:nvSpPr>
        <p:spPr>
          <a:xfrm>
            <a:off x="9085628" y="164211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new origin (0,</a:t>
            </a:r>
            <a:r>
              <a:rPr kumimoji="1" lang="ko-KR" altLang="en-US" dirty="0"/>
              <a:t> </a:t>
            </a:r>
            <a:r>
              <a:rPr kumimoji="1" lang="en-US" altLang="ko-KR" dirty="0"/>
              <a:t>0)</a:t>
            </a:r>
            <a:endParaRPr kumimoji="1" lang="ko-Kore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70A800-A93E-EE49-B1EF-A9F71EDA347F}"/>
              </a:ext>
            </a:extLst>
          </p:cNvPr>
          <p:cNvCxnSpPr/>
          <p:nvPr/>
        </p:nvCxnSpPr>
        <p:spPr>
          <a:xfrm flipV="1">
            <a:off x="3465689" y="4334933"/>
            <a:ext cx="5619939" cy="1207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313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C7B9E-70D1-E648-8F93-3C3B51A1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253"/>
          </a:xfrm>
        </p:spPr>
        <p:txBody>
          <a:bodyPr>
            <a:normAutofit/>
          </a:bodyPr>
          <a:lstStyle/>
          <a:p>
            <a:r>
              <a:rPr kumimoji="1" lang="en-US" altLang="ko-Kore-KR" sz="3600" dirty="0"/>
              <a:t>Scaling – </a:t>
            </a:r>
            <a:r>
              <a:rPr kumimoji="1" lang="ko-KR" altLang="en-US" sz="3600" dirty="0"/>
              <a:t>눈금 간격의 확대</a:t>
            </a:r>
            <a:r>
              <a:rPr kumimoji="1" lang="en-US" altLang="ko-KR" sz="3600" dirty="0"/>
              <a:t>/</a:t>
            </a:r>
            <a:r>
              <a:rPr kumimoji="1" lang="ko-KR" altLang="en-US" sz="3600" dirty="0"/>
              <a:t>축소 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021D4-2CD7-7045-838B-F9C71C2A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090" y="610123"/>
            <a:ext cx="3066710" cy="3066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32EE09-D551-8A4C-9028-0264779E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169" y="1557866"/>
            <a:ext cx="3611289" cy="160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D30E3E-1D43-9B47-B29F-91674CA4A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169" y="3942934"/>
            <a:ext cx="3505002" cy="27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1ADA46-6660-684D-846A-A86943133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543" y="3925698"/>
            <a:ext cx="2875390" cy="28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6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C7B9E-70D1-E648-8F93-3C3B51A1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726"/>
            <a:ext cx="10515600" cy="1023408"/>
          </a:xfrm>
        </p:spPr>
        <p:txBody>
          <a:bodyPr>
            <a:normAutofit/>
          </a:bodyPr>
          <a:lstStyle/>
          <a:p>
            <a:r>
              <a:rPr kumimoji="1" lang="en-US" altLang="ko-Kore-KR" sz="3600" dirty="0"/>
              <a:t>Push / Pop – </a:t>
            </a:r>
            <a:r>
              <a:rPr kumimoji="1" lang="ko-KR" altLang="en-US" sz="3600" dirty="0"/>
              <a:t>현재의 좌표 보존</a:t>
            </a:r>
            <a:r>
              <a:rPr kumimoji="1" lang="en-US" altLang="ko-KR" sz="3600" dirty="0"/>
              <a:t>/</a:t>
            </a:r>
            <a:r>
              <a:rPr kumimoji="1" lang="ko-KR" altLang="en-US" sz="3600" dirty="0"/>
              <a:t>회복</a:t>
            </a:r>
            <a:endParaRPr kumimoji="1" lang="ko-Kore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DD2388C-B40B-E349-B409-909C487C2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4410" y="1690688"/>
            <a:ext cx="4114800" cy="406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ADB480-8DA8-CB44-93CE-8403E46A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90" y="2112433"/>
            <a:ext cx="3263900" cy="3175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40A96E-AC5E-9C4E-85AD-47E1D53FEFD1}"/>
              </a:ext>
            </a:extLst>
          </p:cNvPr>
          <p:cNvCxnSpPr/>
          <p:nvPr/>
        </p:nvCxnSpPr>
        <p:spPr>
          <a:xfrm flipV="1">
            <a:off x="4425244" y="2112433"/>
            <a:ext cx="2178756" cy="22676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FE51904-DB1D-3543-89C2-A3391AFEAEA6}"/>
              </a:ext>
            </a:extLst>
          </p:cNvPr>
          <p:cNvCxnSpPr/>
          <p:nvPr/>
        </p:nvCxnSpPr>
        <p:spPr>
          <a:xfrm flipV="1">
            <a:off x="4504267" y="3246261"/>
            <a:ext cx="1907822" cy="18273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479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0851-F1DC-B74D-B1B8-F785112C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208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연습문제 </a:t>
            </a:r>
            <a:r>
              <a:rPr kumimoji="1" lang="en-US" altLang="ko-KR" sz="3600" dirty="0"/>
              <a:t>: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Robot – Translate/Rotate/Scale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BD20F-A5E1-D048-8F8C-7632EFE2B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16" y="1976823"/>
            <a:ext cx="2786805" cy="36653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A2B350-E4C2-4E43-826C-E6CD414D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3" y="1270393"/>
            <a:ext cx="4325583" cy="53279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F848A5-B0AD-A349-872D-8CF8A5495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21" y="1141729"/>
            <a:ext cx="4325582" cy="5716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027E0B-6B80-DB4F-9FA4-B7E72C06CCEA}"/>
              </a:ext>
            </a:extLst>
          </p:cNvPr>
          <p:cNvSpPr txBox="1"/>
          <p:nvPr/>
        </p:nvSpPr>
        <p:spPr>
          <a:xfrm>
            <a:off x="4743248" y="437268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 err="1">
                <a:solidFill>
                  <a:srgbClr val="FF0000"/>
                </a:solidFill>
              </a:rPr>
              <a:t>bodyHeight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3D80C-AB48-534A-A500-BFC4400D5C1E}"/>
              </a:ext>
            </a:extLst>
          </p:cNvPr>
          <p:cNvSpPr txBox="1"/>
          <p:nvPr/>
        </p:nvSpPr>
        <p:spPr>
          <a:xfrm>
            <a:off x="4711264" y="3650533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 err="1">
                <a:solidFill>
                  <a:srgbClr val="FF0000"/>
                </a:solidFill>
              </a:rPr>
              <a:t>neckHeight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3D5EE-012B-3040-9AE7-CF64118348FE}"/>
              </a:ext>
            </a:extLst>
          </p:cNvPr>
          <p:cNvSpPr txBox="1"/>
          <p:nvPr/>
        </p:nvSpPr>
        <p:spPr>
          <a:xfrm>
            <a:off x="4901316" y="5033551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FF0000"/>
                </a:solidFill>
              </a:rPr>
              <a:t>radius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4CA0C-BD98-0B4C-A053-F7A50F139963}"/>
              </a:ext>
            </a:extLst>
          </p:cNvPr>
          <p:cNvSpPr txBox="1"/>
          <p:nvPr/>
        </p:nvSpPr>
        <p:spPr>
          <a:xfrm>
            <a:off x="6243604" y="5488291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FF0000"/>
                </a:solidFill>
              </a:rPr>
              <a:t>(360, 480)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9FC72-5C2D-804E-8F8D-9BE009E67AD7}"/>
              </a:ext>
            </a:extLst>
          </p:cNvPr>
          <p:cNvSpPr txBox="1"/>
          <p:nvPr/>
        </p:nvSpPr>
        <p:spPr>
          <a:xfrm>
            <a:off x="4532379" y="1737875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FF0000"/>
                </a:solidFill>
              </a:rPr>
              <a:t>(0, 0)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C90960-62C1-784A-BB2B-A094371EC7E7}"/>
              </a:ext>
            </a:extLst>
          </p:cNvPr>
          <p:cNvSpPr txBox="1"/>
          <p:nvPr/>
        </p:nvSpPr>
        <p:spPr>
          <a:xfrm>
            <a:off x="5097906" y="5812490"/>
            <a:ext cx="1424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FF0000"/>
                </a:solidFill>
              </a:rPr>
              <a:t>(</a:t>
            </a:r>
            <a:r>
              <a:rPr kumimoji="1" lang="en-US" altLang="ko-Kore-KR" sz="1400" b="1" dirty="0" err="1">
                <a:solidFill>
                  <a:srgbClr val="FF0000"/>
                </a:solidFill>
              </a:rPr>
              <a:t>mouseX</a:t>
            </a:r>
            <a:r>
              <a:rPr kumimoji="1" lang="en-US" altLang="ko-Kore-KR" sz="1400" b="1" dirty="0">
                <a:solidFill>
                  <a:srgbClr val="FF0000"/>
                </a:solidFill>
              </a:rPr>
              <a:t>, 440)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053B43-E91D-424A-8D04-67205F3708DB}"/>
              </a:ext>
            </a:extLst>
          </p:cNvPr>
          <p:cNvCxnSpPr>
            <a:stCxn id="17" idx="0"/>
          </p:cNvCxnSpPr>
          <p:nvPr/>
        </p:nvCxnSpPr>
        <p:spPr>
          <a:xfrm flipV="1">
            <a:off x="5810217" y="5187439"/>
            <a:ext cx="104435" cy="62505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A528203-28CF-AF4F-B1E2-0873F475E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141" y="3270810"/>
            <a:ext cx="817975" cy="16773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FFD831-41B6-6C4F-B484-E2785F78A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8141" y="1456267"/>
            <a:ext cx="675711" cy="15216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1FF137-0ACE-CB4A-84D7-3C7282CE6456}"/>
              </a:ext>
            </a:extLst>
          </p:cNvPr>
          <p:cNvSpPr txBox="1"/>
          <p:nvPr/>
        </p:nvSpPr>
        <p:spPr>
          <a:xfrm>
            <a:off x="9599638" y="3507998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FF0000"/>
                </a:solidFill>
              </a:rPr>
              <a:t>(12, </a:t>
            </a:r>
            <a:r>
              <a:rPr kumimoji="1" lang="en-US" altLang="ko-Kore-KR" sz="1400" b="1" dirty="0" err="1">
                <a:solidFill>
                  <a:srgbClr val="FF0000"/>
                </a:solidFill>
              </a:rPr>
              <a:t>neckY</a:t>
            </a:r>
            <a:r>
              <a:rPr kumimoji="1" lang="en-US" altLang="ko-Kore-KR" sz="1400" b="1" dirty="0">
                <a:solidFill>
                  <a:srgbClr val="FF0000"/>
                </a:solidFill>
              </a:rPr>
              <a:t>)</a:t>
            </a:r>
            <a:endParaRPr kumimoji="1" lang="ko-Kore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FA00F73-1576-0847-A194-39D01A6BB526}"/>
              </a:ext>
            </a:extLst>
          </p:cNvPr>
          <p:cNvCxnSpPr/>
          <p:nvPr/>
        </p:nvCxnSpPr>
        <p:spPr>
          <a:xfrm>
            <a:off x="10777228" y="3650533"/>
            <a:ext cx="445239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DF082F-4F29-F643-AC62-AAA1EE2CD864}"/>
              </a:ext>
            </a:extLst>
          </p:cNvPr>
          <p:cNvSpPr txBox="1"/>
          <p:nvPr/>
        </p:nvSpPr>
        <p:spPr>
          <a:xfrm>
            <a:off x="8829490" y="4299990"/>
            <a:ext cx="1742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</a:rPr>
              <a:t>반시계방향으로 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6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도씩 회전</a:t>
            </a:r>
            <a:endParaRPr kumimoji="1" lang="ko-Kore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F17DA3-22B3-D443-876D-6795970EAA7D}"/>
              </a:ext>
            </a:extLst>
          </p:cNvPr>
          <p:cNvSpPr txBox="1"/>
          <p:nvPr/>
        </p:nvSpPr>
        <p:spPr>
          <a:xfrm>
            <a:off x="9887933" y="5740612"/>
            <a:ext cx="624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</a:rPr>
              <a:t>얼굴</a:t>
            </a:r>
            <a:endParaRPr kumimoji="1" lang="ko-Kore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B626ADA-D85F-CA4B-AE82-B01EC1EA8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343" y="5192307"/>
            <a:ext cx="647700" cy="7556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7FBF36A-F732-554A-A12D-82EC4CDB5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903" y="5211266"/>
            <a:ext cx="606853" cy="7079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ECDADB-404C-094D-8FD8-9A49310823AB}"/>
              </a:ext>
            </a:extLst>
          </p:cNvPr>
          <p:cNvSpPr txBox="1"/>
          <p:nvPr/>
        </p:nvSpPr>
        <p:spPr>
          <a:xfrm>
            <a:off x="9388311" y="6111212"/>
            <a:ext cx="624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</a:rPr>
              <a:t>눈</a:t>
            </a:r>
            <a:endParaRPr kumimoji="1" lang="ko-Kore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0D99F5-5A19-D148-93B9-B17B13AD5475}"/>
              </a:ext>
            </a:extLst>
          </p:cNvPr>
          <p:cNvSpPr txBox="1"/>
          <p:nvPr/>
        </p:nvSpPr>
        <p:spPr>
          <a:xfrm>
            <a:off x="9392808" y="6453589"/>
            <a:ext cx="624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</a:rPr>
              <a:t>눈알</a:t>
            </a:r>
            <a:endParaRPr kumimoji="1" lang="ko-Kore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B632BE0-0407-494E-BB3A-7DED3038E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1029" y="6085130"/>
            <a:ext cx="579987" cy="67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54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0851-F1DC-B74D-B1B8-F785112C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/>
          <a:lstStyle/>
          <a:p>
            <a:r>
              <a:rPr kumimoji="1" lang="en-US" altLang="ko-Kore-KR" dirty="0"/>
              <a:t>Image Load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4647C93-E78D-B243-AE27-CD53BB81A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390" y="1735313"/>
            <a:ext cx="5118212" cy="4605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1BFAE8-863A-0243-A23A-B6073EA9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97" y="1735313"/>
            <a:ext cx="5798044" cy="43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F159B-8B38-4A98-A9D9-6BB61282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sketch.js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A8BC2B-BB0C-3548-A78A-740E2077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93" y="1690688"/>
            <a:ext cx="5109673" cy="381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26210-0DB1-F64F-97E5-1F5120F0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15" y="1690688"/>
            <a:ext cx="4701117" cy="39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08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0851-F1DC-B74D-B1B8-F785112C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Callback </a:t>
            </a:r>
            <a:r>
              <a:rPr kumimoji="1" lang="ko-KR" altLang="en-US" dirty="0"/>
              <a:t>함수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5ACCD0-057F-7E4F-BAD6-21AFB8472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작업을</a:t>
            </a:r>
            <a:r>
              <a:rPr kumimoji="1" lang="ko-KR" altLang="en-US" dirty="0"/>
              <a:t> 순차적으로 실행하는 방법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JavaScript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asynchronous </a:t>
            </a:r>
            <a:r>
              <a:rPr kumimoji="1" lang="ko-KR" altLang="en-US" dirty="0"/>
              <a:t>하게 </a:t>
            </a:r>
            <a:r>
              <a:rPr kumimoji="1" lang="en-US" altLang="ko-KR" dirty="0"/>
              <a:t>processing 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language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CC6E3-A183-4A49-A945-472A5E0A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05" y="3820319"/>
            <a:ext cx="5633741" cy="24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29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0851-F1DC-B74D-B1B8-F785112C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Text </a:t>
            </a:r>
            <a:r>
              <a:rPr kumimoji="1" lang="ko-KR" altLang="en-US" dirty="0"/>
              <a:t>표시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5ACCD0-057F-7E4F-BAD6-21AFB8472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하단 끝이 </a:t>
            </a:r>
            <a:r>
              <a:rPr kumimoji="1" lang="en-US" altLang="ko-KR" dirty="0"/>
              <a:t>(x, y) </a:t>
            </a:r>
            <a:r>
              <a:rPr kumimoji="1" lang="ko-KR" altLang="en-US" dirty="0"/>
              <a:t>좌표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AFAF-9432-3E4D-AE48-089B370C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62" y="713270"/>
            <a:ext cx="5237338" cy="2224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B5D607-8946-2A49-B4BC-53F5168EF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81" y="2667505"/>
            <a:ext cx="5829300" cy="3619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F41827-FABF-524B-8EC2-BE6E5C1A8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663" y="3429000"/>
            <a:ext cx="5400754" cy="25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36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0851-F1DC-B74D-B1B8-F785112C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Image Load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BC5315-63F1-EE46-8677-0A461E137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733" y="2220616"/>
            <a:ext cx="4796256" cy="31999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AB4C68-9305-7946-98D3-270D7E64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24" y="170451"/>
            <a:ext cx="5619043" cy="66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0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0851-F1DC-B74D-B1B8-F785112C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Frame Rate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5ACCD0-057F-7E4F-BAD6-21AFB8472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draw() </a:t>
            </a:r>
            <a:r>
              <a:rPr kumimoji="1" lang="ko-KR" altLang="en-US" dirty="0"/>
              <a:t>는 초당 </a:t>
            </a:r>
            <a:r>
              <a:rPr kumimoji="1" lang="en-US" altLang="ko-KR" dirty="0"/>
              <a:t>60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</a:t>
            </a:r>
          </a:p>
          <a:p>
            <a:endParaRPr kumimoji="1" lang="en-US" altLang="ko-KR" dirty="0"/>
          </a:p>
          <a:p>
            <a:r>
              <a:rPr kumimoji="1" lang="en-US" altLang="ko-Kore-KR" dirty="0" err="1"/>
              <a:t>frameRate</a:t>
            </a:r>
            <a:r>
              <a:rPr kumimoji="1" lang="en-US" altLang="ko-Kore-KR" dirty="0"/>
              <a:t>() </a:t>
            </a:r>
            <a:r>
              <a:rPr kumimoji="1" lang="ko-KR" altLang="en-US" dirty="0"/>
              <a:t>로 현재의 </a:t>
            </a:r>
            <a:r>
              <a:rPr kumimoji="1" lang="en-US" altLang="ko-KR" dirty="0"/>
              <a:t>frame rate </a:t>
            </a:r>
            <a:r>
              <a:rPr kumimoji="1" lang="ko-KR" altLang="en-US" dirty="0"/>
              <a:t>알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frameRate</a:t>
            </a:r>
            <a:r>
              <a:rPr kumimoji="1" lang="en-US" altLang="ko-KR" dirty="0"/>
              <a:t>(num)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rate </a:t>
            </a:r>
            <a:r>
              <a:rPr kumimoji="1" lang="ko-KR" altLang="en-US" dirty="0"/>
              <a:t>변경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8830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0851-F1DC-B74D-B1B8-F785112C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986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Move / Speed </a:t>
            </a:r>
            <a:endParaRPr kumimoji="1" lang="ko-Kore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4A43B3-B7AA-3241-9A9A-6B7B71C8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371" y="2327628"/>
            <a:ext cx="1866900" cy="3670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EB0966-3AA8-BF44-8B31-5BF2CF5C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1476728"/>
            <a:ext cx="6997700" cy="5372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0BE65F-9ADA-A44A-B15A-58CD45840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29" y="1476728"/>
            <a:ext cx="3061727" cy="3809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8679E9-7B96-9841-8C49-747A0A7E3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388" y="2143478"/>
            <a:ext cx="1651000" cy="368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074D5F-9C64-D64C-8545-F24F7F9F6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214" y="3327291"/>
            <a:ext cx="2717800" cy="381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C7DA21-867B-8D4D-9A66-A89921766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50" y="4523804"/>
            <a:ext cx="1955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67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0851-F1DC-B74D-B1B8-F785112C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06" y="376415"/>
            <a:ext cx="10515600" cy="763764"/>
          </a:xfrm>
        </p:spPr>
        <p:txBody>
          <a:bodyPr>
            <a:normAutofit/>
          </a:bodyPr>
          <a:lstStyle/>
          <a:p>
            <a:r>
              <a:rPr kumimoji="1" lang="en-US" altLang="ko-Kore-KR" sz="3600" dirty="0"/>
              <a:t>Move / Speed / Direction</a:t>
            </a:r>
            <a:endParaRPr kumimoji="1" lang="ko-Kore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B80EA2-5F55-704A-8A1B-CF35D476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738" y="97019"/>
            <a:ext cx="5156905" cy="67609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C4BA1F-9554-E945-A72D-842191E1E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38" y="1315156"/>
            <a:ext cx="2538699" cy="2466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BC13A5-3D72-E644-9E23-DB572162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938" y="4173007"/>
            <a:ext cx="2538698" cy="24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35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942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Animation </a:t>
            </a:r>
            <a:r>
              <a:rPr kumimoji="1" lang="en-US" altLang="ko-KR" sz="4000" dirty="0"/>
              <a:t>-</a:t>
            </a:r>
            <a:r>
              <a:rPr kumimoji="1" lang="ko-KR" altLang="en-US" sz="4000" dirty="0"/>
              <a:t> </a:t>
            </a:r>
            <a:r>
              <a:rPr kumimoji="1" lang="en-US" altLang="ko-KR" sz="4000" dirty="0" err="1"/>
              <a:t>Tweening</a:t>
            </a:r>
            <a:endParaRPr kumimoji="1" lang="ko-Kore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EE53E-6492-CF41-BF02-EC42B74A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54" y="1253068"/>
            <a:ext cx="6073424" cy="54061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DF62E6-7E1D-E04F-A2A9-536D1E94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34" y="2097616"/>
            <a:ext cx="3866368" cy="19438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3A4474-DD32-EC43-A4BC-49206289F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134" y="4577407"/>
            <a:ext cx="3866367" cy="19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00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Random – </a:t>
            </a:r>
            <a:r>
              <a:rPr kumimoji="1" lang="ko-KR" altLang="en-US" dirty="0" err="1"/>
              <a:t>난수</a:t>
            </a:r>
            <a:r>
              <a:rPr kumimoji="1" lang="ko-KR" altLang="en-US" dirty="0"/>
              <a:t> 발생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E1F94-C1F3-844F-A678-4E33D3E32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269"/>
            <a:ext cx="10515600" cy="4351338"/>
          </a:xfrm>
        </p:spPr>
        <p:txBody>
          <a:bodyPr/>
          <a:lstStyle/>
          <a:p>
            <a:r>
              <a:rPr lang="en" altLang="ko-Kore-KR" dirty="0"/>
              <a:t>random([min], [max]) – </a:t>
            </a:r>
            <a:r>
              <a:rPr lang="ko-KR" altLang="en-US" dirty="0"/>
              <a:t>범위 지정 않으면 </a:t>
            </a:r>
            <a:r>
              <a:rPr lang="en-US" altLang="ko-KR" dirty="0"/>
              <a:t>[0,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05B9A5-F066-1F49-A1E7-70463822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4686755"/>
            <a:ext cx="5357283" cy="1605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4BDBCC-7BC4-C241-B4A1-DA24E5EE7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2672644"/>
            <a:ext cx="5384800" cy="1219200"/>
          </a:xfrm>
          <a:prstGeom prst="rect">
            <a:avLst/>
          </a:prstGeom>
        </p:spPr>
      </p:pic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B959D23B-B08A-D84C-9D5A-B9E14AA6EE68}"/>
              </a:ext>
            </a:extLst>
          </p:cNvPr>
          <p:cNvSpPr/>
          <p:nvPr/>
        </p:nvSpPr>
        <p:spPr>
          <a:xfrm rot="19748800">
            <a:off x="7439380" y="3768606"/>
            <a:ext cx="428977" cy="3320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C56842F9-3D06-9741-913F-B47DF930B26F}"/>
              </a:ext>
            </a:extLst>
          </p:cNvPr>
          <p:cNvSpPr/>
          <p:nvPr/>
        </p:nvSpPr>
        <p:spPr>
          <a:xfrm rot="19748800">
            <a:off x="11407661" y="6021109"/>
            <a:ext cx="428977" cy="3320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3FD6C-96C0-8E4F-BF63-DBB1E55DF0DC}"/>
              </a:ext>
            </a:extLst>
          </p:cNvPr>
          <p:cNvSpPr txBox="1"/>
          <p:nvPr/>
        </p:nvSpPr>
        <p:spPr>
          <a:xfrm>
            <a:off x="7053194" y="4206758"/>
            <a:ext cx="432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mouseX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위치에 따라 </a:t>
            </a:r>
            <a:r>
              <a:rPr kumimoji="1" lang="en-US" altLang="ko-KR" dirty="0"/>
              <a:t>offset </a:t>
            </a:r>
            <a:r>
              <a:rPr kumimoji="1" lang="ko-KR" altLang="en-US" dirty="0"/>
              <a:t>변화폭 확대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DD4EB1-8DCA-0E49-B3AA-D96A58849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14" y="2797230"/>
            <a:ext cx="5601686" cy="27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36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Random Motion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5AEE23-2FB1-2C4F-8255-D87EF4724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589" y="2560550"/>
            <a:ext cx="5270500" cy="2768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A01F24-D530-1547-AE3D-5B5040D8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0" y="872066"/>
            <a:ext cx="42545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72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삼각함수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(Trigonometry)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E1F94-C1F3-844F-A678-4E33D3E32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9978" cy="1603375"/>
          </a:xfrm>
        </p:spPr>
        <p:txBody>
          <a:bodyPr/>
          <a:lstStyle/>
          <a:p>
            <a:r>
              <a:rPr kumimoji="1" lang="en-US" altLang="ko-Kore-KR" dirty="0"/>
              <a:t>sin(0), sin(PI) </a:t>
            </a:r>
            <a:r>
              <a:rPr kumimoji="1" lang="en-US" altLang="ko-Kore-KR" dirty="0">
                <a:sym typeface="Wingdings" pitchFamily="2" charset="2"/>
              </a:rPr>
              <a:t> 0</a:t>
            </a:r>
          </a:p>
          <a:p>
            <a:r>
              <a:rPr kumimoji="1" lang="en-US" altLang="ko-Kore-KR" dirty="0">
                <a:sym typeface="Wingdings" pitchFamily="2" charset="2"/>
              </a:rPr>
              <a:t>sin(PI/2)  1</a:t>
            </a:r>
          </a:p>
          <a:p>
            <a:r>
              <a:rPr kumimoji="1" lang="en-US" altLang="ko-Kore-KR" dirty="0">
                <a:sym typeface="Wingdings" pitchFamily="2" charset="2"/>
              </a:rPr>
              <a:t>sin(PI * 1.5)  -1</a:t>
            </a:r>
            <a:endParaRPr kumimoji="1" lang="ko-Kore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72126E8-908E-9946-8B27-330727B26AD3}"/>
              </a:ext>
            </a:extLst>
          </p:cNvPr>
          <p:cNvSpPr txBox="1">
            <a:spLocks/>
          </p:cNvSpPr>
          <p:nvPr/>
        </p:nvSpPr>
        <p:spPr>
          <a:xfrm>
            <a:off x="5088466" y="1805869"/>
            <a:ext cx="4744155" cy="1727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dirty="0"/>
              <a:t>cos</a:t>
            </a:r>
            <a:r>
              <a:rPr kumimoji="1" lang="en-US" altLang="ko-Kore-KR" dirty="0">
                <a:sym typeface="Wingdings" pitchFamily="2" charset="2"/>
              </a:rPr>
              <a:t>(PI/2</a:t>
            </a:r>
            <a:r>
              <a:rPr kumimoji="1" lang="en-US" altLang="ko-Kore-KR" dirty="0"/>
              <a:t>), cos(</a:t>
            </a:r>
            <a:r>
              <a:rPr kumimoji="1" lang="en-US" altLang="ko-Kore-KR" dirty="0">
                <a:sym typeface="Wingdings" pitchFamily="2" charset="2"/>
              </a:rPr>
              <a:t>PI * 1.5</a:t>
            </a:r>
            <a:r>
              <a:rPr kumimoji="1" lang="en-US" altLang="ko-Kore-KR" dirty="0"/>
              <a:t>) </a:t>
            </a:r>
            <a:r>
              <a:rPr kumimoji="1" lang="en-US" altLang="ko-Kore-KR" dirty="0">
                <a:sym typeface="Wingdings" pitchFamily="2" charset="2"/>
              </a:rPr>
              <a:t> 0</a:t>
            </a:r>
          </a:p>
          <a:p>
            <a:r>
              <a:rPr kumimoji="1" lang="en-US" altLang="ko-Kore-KR" dirty="0">
                <a:sym typeface="Wingdings" pitchFamily="2" charset="2"/>
              </a:rPr>
              <a:t>cos(0)  1</a:t>
            </a:r>
          </a:p>
          <a:p>
            <a:r>
              <a:rPr kumimoji="1" lang="en-US" altLang="ko-Kore-KR" dirty="0">
                <a:sym typeface="Wingdings" pitchFamily="2" charset="2"/>
              </a:rPr>
              <a:t>cos(PI)  -1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4586D-99CA-2544-8CF9-ECD0CEF8D164}"/>
              </a:ext>
            </a:extLst>
          </p:cNvPr>
          <p:cNvSpPr txBox="1"/>
          <p:nvPr/>
        </p:nvSpPr>
        <p:spPr>
          <a:xfrm>
            <a:off x="838200" y="4131733"/>
            <a:ext cx="945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800" dirty="0" err="1"/>
              <a:t>angleMode</a:t>
            </a:r>
            <a:r>
              <a:rPr kumimoji="1" lang="en-US" altLang="ko-Kore-KR" sz="2800" dirty="0"/>
              <a:t>(RADIANS/DEGREES)  - default </a:t>
            </a:r>
            <a:r>
              <a:rPr kumimoji="1" lang="ko-KR" altLang="en-US" sz="2800" dirty="0"/>
              <a:t>는 </a:t>
            </a:r>
            <a:r>
              <a:rPr kumimoji="1" lang="en-US" altLang="ko-KR" sz="2800" dirty="0"/>
              <a:t>RADIANS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199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446AF-DB5D-A242-8E17-BDFFEAEC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canvas </a:t>
            </a:r>
            <a:r>
              <a:rPr kumimoji="1" lang="ko-KR" altLang="en-US" dirty="0"/>
              <a:t>와 도형의 좌표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23D25D-443E-4B49-B53E-7BD6C456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663" y="2511776"/>
            <a:ext cx="6295137" cy="1719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555EA7-1FB5-534D-AF98-78C0AC1E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18" y="2188610"/>
            <a:ext cx="4908289" cy="3194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04435-8183-964C-8FF1-D1074D3F16B5}"/>
              </a:ext>
            </a:extLst>
          </p:cNvPr>
          <p:cNvSpPr txBox="1"/>
          <p:nvPr/>
        </p:nvSpPr>
        <p:spPr>
          <a:xfrm>
            <a:off x="5058663" y="217066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(0, 0)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FE04B-705D-4344-85C0-1A64C13C130E}"/>
              </a:ext>
            </a:extLst>
          </p:cNvPr>
          <p:cNvSpPr txBox="1"/>
          <p:nvPr/>
        </p:nvSpPr>
        <p:spPr>
          <a:xfrm>
            <a:off x="10489290" y="4280198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(480, 120)</a:t>
            </a:r>
          </a:p>
          <a:p>
            <a:r>
              <a:rPr kumimoji="1" lang="en-US" altLang="ko-Kore-KR" dirty="0"/>
              <a:t>(width, height)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3D76E-32FC-CF4F-89F7-DB17F5A6DA3B}"/>
              </a:ext>
            </a:extLst>
          </p:cNvPr>
          <p:cNvSpPr txBox="1"/>
          <p:nvPr/>
        </p:nvSpPr>
        <p:spPr>
          <a:xfrm>
            <a:off x="10489290" y="1865445"/>
            <a:ext cx="121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(480, 0)</a:t>
            </a:r>
          </a:p>
          <a:p>
            <a:r>
              <a:rPr kumimoji="1" lang="en-US" altLang="ko-Kore-KR" dirty="0"/>
              <a:t>(width, 0)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4422D-A579-D94E-AC1B-383F1D0DA957}"/>
              </a:ext>
            </a:extLst>
          </p:cNvPr>
          <p:cNvSpPr txBox="1"/>
          <p:nvPr/>
        </p:nvSpPr>
        <p:spPr>
          <a:xfrm>
            <a:off x="5163484" y="4128973"/>
            <a:ext cx="141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(0, 120)</a:t>
            </a:r>
          </a:p>
          <a:p>
            <a:r>
              <a:rPr kumimoji="1" lang="en-US" altLang="ko-Kore-KR" dirty="0"/>
              <a:t>(0, height)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79493-03AF-BB49-B72A-514B1FCAABCE}"/>
              </a:ext>
            </a:extLst>
          </p:cNvPr>
          <p:cNvSpPr txBox="1"/>
          <p:nvPr/>
        </p:nvSpPr>
        <p:spPr>
          <a:xfrm>
            <a:off x="7837936" y="152200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endParaRPr kumimoji="1" lang="ko-Kore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C2019FB-7B60-164A-823C-83258E4A206D}"/>
              </a:ext>
            </a:extLst>
          </p:cNvPr>
          <p:cNvCxnSpPr>
            <a:cxnSpLocks/>
            <a:endCxn id="8" idx="0"/>
          </p:cNvCxnSpPr>
          <p:nvPr/>
        </p:nvCxnSpPr>
        <p:spPr>
          <a:xfrm flipV="1">
            <a:off x="5270507" y="1865445"/>
            <a:ext cx="5826016" cy="10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D422C04-DFD4-4747-8E9B-DFFF0052E904}"/>
              </a:ext>
            </a:extLst>
          </p:cNvPr>
          <p:cNvCxnSpPr/>
          <p:nvPr/>
        </p:nvCxnSpPr>
        <p:spPr>
          <a:xfrm>
            <a:off x="4967111" y="2614018"/>
            <a:ext cx="0" cy="1514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A19C03-1D6D-D143-BC96-759CF245677D}"/>
              </a:ext>
            </a:extLst>
          </p:cNvPr>
          <p:cNvSpPr txBox="1"/>
          <p:nvPr/>
        </p:nvSpPr>
        <p:spPr>
          <a:xfrm>
            <a:off x="4663551" y="318682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2091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600" dirty="0"/>
              <a:t>Circular – </a:t>
            </a:r>
            <a:r>
              <a:rPr kumimoji="1" lang="ko-KR" altLang="en-US" sz="3600" dirty="0"/>
              <a:t>삼각함수를 이용한</a:t>
            </a:r>
            <a:r>
              <a:rPr kumimoji="1" lang="en-US" altLang="ko-KR" sz="3600" dirty="0"/>
              <a:t> circular movement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FDFC7-AC9C-3443-80FD-E027AE6FB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90688"/>
            <a:ext cx="4070235" cy="4313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C3DD09-E2B5-AD4D-AB9F-9C7A40B22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1943189"/>
            <a:ext cx="5652921" cy="4055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D1CB22-1D24-F849-AF4D-79EA1842CA49}"/>
              </a:ext>
            </a:extLst>
          </p:cNvPr>
          <p:cNvSpPr txBox="1"/>
          <p:nvPr/>
        </p:nvSpPr>
        <p:spPr>
          <a:xfrm>
            <a:off x="4481689" y="1943189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sine(0)   :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2FA95-5F6E-D043-B223-6A671CC05968}"/>
              </a:ext>
            </a:extLst>
          </p:cNvPr>
          <p:cNvSpPr txBox="1"/>
          <p:nvPr/>
        </p:nvSpPr>
        <p:spPr>
          <a:xfrm>
            <a:off x="4580194" y="3200887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sine(0)   : 0</a:t>
            </a:r>
          </a:p>
          <a:p>
            <a:r>
              <a:rPr kumimoji="1" lang="en-US" altLang="ko-Kore-KR" dirty="0"/>
              <a:t>sin(PI/2) : 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54706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연습문제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background </a:t>
            </a:r>
            <a:r>
              <a:rPr kumimoji="1" lang="ko-KR" altLang="en-US" dirty="0"/>
              <a:t>밝기 변화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D6CDD1-C002-ED4B-90BF-ADA383357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2059908"/>
            <a:ext cx="4914900" cy="3606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ADB476-1CDA-FB43-805A-BF2859EE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25" y="2030412"/>
            <a:ext cx="3674519" cy="1832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A7AE80-9CB6-FD46-90B9-C61085F0A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25" y="4221030"/>
            <a:ext cx="3674520" cy="183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73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sine wave movement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5BECD3-B550-864B-BCAA-8AB173DA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2" y="1600200"/>
            <a:ext cx="5867400" cy="525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F06490-BCAA-D34E-A8FB-57A7D919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874" y="2533254"/>
            <a:ext cx="3489678" cy="17914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9CF45A-7942-5343-8129-7C2893D5C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874" y="4701383"/>
            <a:ext cx="3489678" cy="17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92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Circular Motion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E5ADC3-DEDF-784B-86E8-F298FD43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2500" y="1839471"/>
            <a:ext cx="4051300" cy="375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C30A86-76A7-8F45-96D5-DFADA80A37BF}"/>
              </a:ext>
            </a:extLst>
          </p:cNvPr>
          <p:cNvSpPr txBox="1"/>
          <p:nvPr/>
        </p:nvSpPr>
        <p:spPr>
          <a:xfrm>
            <a:off x="7883877" y="5747454"/>
            <a:ext cx="298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x, y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offset </a:t>
            </a:r>
            <a:r>
              <a:rPr kumimoji="1" lang="ko-KR" altLang="en-US" dirty="0"/>
              <a:t>을 중심으로 </a:t>
            </a:r>
            <a:r>
              <a:rPr kumimoji="1" lang="en-US" altLang="ko-KR" dirty="0"/>
              <a:t>–scalar ~ +scalar </a:t>
            </a:r>
            <a:r>
              <a:rPr kumimoji="1" lang="ko-KR" altLang="en-US" dirty="0"/>
              <a:t>사이를 회전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B73252-308F-E14F-AF86-8D183A9B7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839471"/>
            <a:ext cx="6731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24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4697"/>
          </a:xfrm>
        </p:spPr>
        <p:txBody>
          <a:bodyPr/>
          <a:lstStyle/>
          <a:p>
            <a:r>
              <a:rPr kumimoji="1" lang="en-US" altLang="ko-Kore-KR" dirty="0"/>
              <a:t>Spirals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571FE6-33E1-7941-9E13-3AE9DEE7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2404533"/>
            <a:ext cx="3619500" cy="381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6D1136-548B-ED42-816D-AB9BEC8B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38" y="1514475"/>
            <a:ext cx="6769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22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Owl </a:t>
            </a:r>
            <a:r>
              <a:rPr kumimoji="1" lang="ko-KR" altLang="en-US" dirty="0"/>
              <a:t>그리기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28B2889-6341-A241-B435-8E10C18B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9079" y="4973446"/>
            <a:ext cx="3635875" cy="1188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6AC95D-A69E-7343-AACF-01B8509BF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1594556"/>
            <a:ext cx="5676900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D040E0-53FE-8E4C-BC86-F5A0680BB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517" y="695781"/>
            <a:ext cx="3429000" cy="3749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D5C342-E8FA-0142-9309-D2C9E03B4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190" y="1438628"/>
            <a:ext cx="1206500" cy="13843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4E62C1A-E0F8-C440-848F-702D51379257}"/>
              </a:ext>
            </a:extLst>
          </p:cNvPr>
          <p:cNvCxnSpPr>
            <a:cxnSpLocks/>
          </p:cNvCxnSpPr>
          <p:nvPr/>
        </p:nvCxnSpPr>
        <p:spPr>
          <a:xfrm flipV="1">
            <a:off x="3623733" y="2348090"/>
            <a:ext cx="1343378" cy="63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F4C130-CE1F-3C45-9D64-1EEE7C7A40D6}"/>
              </a:ext>
            </a:extLst>
          </p:cNvPr>
          <p:cNvSpPr txBox="1"/>
          <p:nvPr/>
        </p:nvSpPr>
        <p:spPr>
          <a:xfrm>
            <a:off x="4901767" y="109803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(0, -35)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B9375-A62A-DB4D-888D-3B9455F68ECA}"/>
              </a:ext>
            </a:extLst>
          </p:cNvPr>
          <p:cNvSpPr txBox="1"/>
          <p:nvPr/>
        </p:nvSpPr>
        <p:spPr>
          <a:xfrm>
            <a:off x="4967111" y="276419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(0, -65)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700A63-6DF7-D149-9A7C-218452309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311" y="2468122"/>
            <a:ext cx="1206500" cy="138430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31F6DE-E868-094D-B18C-26241D0432D7}"/>
              </a:ext>
            </a:extLst>
          </p:cNvPr>
          <p:cNvCxnSpPr>
            <a:cxnSpLocks/>
          </p:cNvCxnSpPr>
          <p:nvPr/>
        </p:nvCxnSpPr>
        <p:spPr>
          <a:xfrm flipV="1">
            <a:off x="4560711" y="3289453"/>
            <a:ext cx="1885245" cy="91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362796F9-B269-E240-8A84-B867B324BBE4}"/>
              </a:ext>
            </a:extLst>
          </p:cNvPr>
          <p:cNvSpPr/>
          <p:nvPr/>
        </p:nvSpPr>
        <p:spPr>
          <a:xfrm>
            <a:off x="4380089" y="3852422"/>
            <a:ext cx="180622" cy="7251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72A1AF3-F8A4-D144-8A50-F6D2A9F02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430" y="5120191"/>
            <a:ext cx="558800" cy="876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75E35D0-F3E0-1248-A254-CCB2EE02C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7511" y="4661645"/>
            <a:ext cx="558800" cy="736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4C617C-E3CC-FB4B-9D27-D43F9D156956}"/>
              </a:ext>
            </a:extLst>
          </p:cNvPr>
          <p:cNvSpPr txBox="1"/>
          <p:nvPr/>
        </p:nvSpPr>
        <p:spPr>
          <a:xfrm>
            <a:off x="9653410" y="2906065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(0, -44)</a:t>
            </a:r>
            <a:endParaRPr kumimoji="1" lang="ko-Kore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E5143F-1AAC-B048-B885-8DDF45468AC1}"/>
              </a:ext>
            </a:extLst>
          </p:cNvPr>
          <p:cNvSpPr txBox="1"/>
          <p:nvPr/>
        </p:nvSpPr>
        <p:spPr>
          <a:xfrm>
            <a:off x="9200930" y="2590869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(-4, -51)</a:t>
            </a:r>
            <a:endParaRPr kumimoji="1" lang="ko-Kore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40469-BF82-9F49-A986-F2F1E725903B}"/>
              </a:ext>
            </a:extLst>
          </p:cNvPr>
          <p:cNvSpPr txBox="1"/>
          <p:nvPr/>
        </p:nvSpPr>
        <p:spPr>
          <a:xfrm>
            <a:off x="10052051" y="2545929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(4, -51)</a:t>
            </a:r>
            <a:endParaRPr kumimoji="1" lang="ko-Kore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29C93F-66D7-5545-8EE6-68E6BAF1BA86}"/>
              </a:ext>
            </a:extLst>
          </p:cNvPr>
          <p:cNvSpPr txBox="1"/>
          <p:nvPr/>
        </p:nvSpPr>
        <p:spPr>
          <a:xfrm>
            <a:off x="9647934" y="2251174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(0, -58)</a:t>
            </a:r>
            <a:endParaRPr kumimoji="1" lang="ko-Kore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EBDBB-FA78-724D-8B87-A670B174C6D8}"/>
              </a:ext>
            </a:extLst>
          </p:cNvPr>
          <p:cNvSpPr txBox="1"/>
          <p:nvPr/>
        </p:nvSpPr>
        <p:spPr>
          <a:xfrm>
            <a:off x="9655416" y="4048672"/>
            <a:ext cx="768159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(0, -35)</a:t>
            </a:r>
            <a:endParaRPr kumimoji="1" lang="ko-Kore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705EC1-23C7-174B-8E44-D7C5864F12B1}"/>
              </a:ext>
            </a:extLst>
          </p:cNvPr>
          <p:cNvSpPr txBox="1"/>
          <p:nvPr/>
        </p:nvSpPr>
        <p:spPr>
          <a:xfrm>
            <a:off x="9694925" y="633781"/>
            <a:ext cx="826319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/>
              <a:t>(0, -65)</a:t>
            </a:r>
            <a:endParaRPr kumimoji="1" lang="ko-Kore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ADAA18-AF45-EE46-95ED-28C6F45FF81C}"/>
              </a:ext>
            </a:extLst>
          </p:cNvPr>
          <p:cNvSpPr txBox="1"/>
          <p:nvPr/>
        </p:nvSpPr>
        <p:spPr>
          <a:xfrm>
            <a:off x="8956175" y="611706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(0, 0)</a:t>
            </a:r>
            <a:endParaRPr kumimoji="1" lang="ko-Kore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50CBF-0100-4146-B0D6-F1155EF75C85}"/>
              </a:ext>
            </a:extLst>
          </p:cNvPr>
          <p:cNvSpPr txBox="1"/>
          <p:nvPr/>
        </p:nvSpPr>
        <p:spPr>
          <a:xfrm>
            <a:off x="514055" y="6112125"/>
            <a:ext cx="272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arc(x, y, w, h, start, stop)</a:t>
            </a:r>
            <a:endParaRPr kumimoji="1" lang="ko-Kore-KR" altLang="en-US" dirty="0"/>
          </a:p>
        </p:txBody>
      </p: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D1A45763-9D79-1241-AF40-71A4EF081880}"/>
              </a:ext>
            </a:extLst>
          </p:cNvPr>
          <p:cNvCxnSpPr>
            <a:cxnSpLocks/>
          </p:cNvCxnSpPr>
          <p:nvPr/>
        </p:nvCxnSpPr>
        <p:spPr>
          <a:xfrm rot="5400000">
            <a:off x="281560" y="5134266"/>
            <a:ext cx="1539440" cy="426153"/>
          </a:xfrm>
          <a:prstGeom prst="curvedConnector3">
            <a:avLst>
              <a:gd name="adj1" fmla="val 280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509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408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Function (</a:t>
            </a:r>
            <a:r>
              <a:rPr kumimoji="1" lang="ko-KR" altLang="en-US" sz="4000" dirty="0"/>
              <a:t>함수</a:t>
            </a:r>
            <a:r>
              <a:rPr kumimoji="1" lang="en-US" altLang="ko-KR" sz="4000" dirty="0"/>
              <a:t>)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E1F94-C1F3-844F-A678-4E33D3E32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36"/>
            <a:ext cx="10515600" cy="4351338"/>
          </a:xfrm>
        </p:spPr>
        <p:txBody>
          <a:bodyPr/>
          <a:lstStyle/>
          <a:p>
            <a:r>
              <a:rPr kumimoji="1" lang="en-US" altLang="ko-Kore-KR" dirty="0"/>
              <a:t>multiple owls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EB4ABD-CAB9-8D48-84AF-C0033DDF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689" y="202002"/>
            <a:ext cx="4680171" cy="66559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CE4D60-A0FF-E347-8BCB-83A2EEBBC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81300"/>
            <a:ext cx="5499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E1F94-C1F3-844F-A678-4E33D3E32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4470"/>
            <a:ext cx="10515600" cy="4351338"/>
          </a:xfrm>
        </p:spPr>
        <p:txBody>
          <a:bodyPr/>
          <a:lstStyle/>
          <a:p>
            <a:r>
              <a:rPr kumimoji="1" lang="en-US" altLang="ko-Kore-KR" dirty="0"/>
              <a:t>Different size owls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C6802-C429-5E4B-BEE0-4BFE6D46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9" y="1462639"/>
            <a:ext cx="5511800" cy="134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15DFE7-C7B3-7D4F-A1AA-0207352F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2" y="3200017"/>
            <a:ext cx="5411820" cy="2258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1429DE-D1AB-D343-B68B-E2ADA30A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92" y="5532648"/>
            <a:ext cx="5753100" cy="927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C740E4-70D9-6A4D-830B-5E09E919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366" y="1272997"/>
            <a:ext cx="5411819" cy="48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24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연습문제</a:t>
            </a:r>
            <a:r>
              <a:rPr kumimoji="1" lang="ko-KR" altLang="en-US" dirty="0"/>
              <a:t> </a:t>
            </a:r>
            <a:r>
              <a:rPr kumimoji="1" lang="en-US" altLang="ko-KR" dirty="0"/>
              <a:t>: Robots using function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B8330-A741-A741-81B4-D0591C65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897313"/>
            <a:ext cx="6255456" cy="41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42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78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Object Oriented </a:t>
            </a:r>
            <a:br>
              <a:rPr kumimoji="1" lang="en-US" altLang="ko-Kore-KR" sz="4000" dirty="0"/>
            </a:br>
            <a:r>
              <a:rPr kumimoji="1" lang="en-US" altLang="ko-Kore-KR" sz="4000" dirty="0"/>
              <a:t>Programming</a:t>
            </a:r>
            <a:endParaRPr kumimoji="1" lang="ko-Kore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952DA-1CFB-CD40-9EAE-2A409F76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83" y="2276698"/>
            <a:ext cx="3899245" cy="3391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4BB38F-393F-F64E-A1C1-55A9F808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365125"/>
            <a:ext cx="5328356" cy="6317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1B91D-D906-FC48-B07E-5A10E5333F0E}"/>
              </a:ext>
            </a:extLst>
          </p:cNvPr>
          <p:cNvSpPr txBox="1"/>
          <p:nvPr/>
        </p:nvSpPr>
        <p:spPr>
          <a:xfrm>
            <a:off x="5486401" y="1027906"/>
            <a:ext cx="125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object </a:t>
            </a:r>
          </a:p>
          <a:p>
            <a:r>
              <a:rPr kumimoji="1" lang="en-US" altLang="ko-Kore-KR" b="1" dirty="0">
                <a:solidFill>
                  <a:srgbClr val="FF0000"/>
                </a:solidFill>
              </a:rPr>
              <a:t>(instance)</a:t>
            </a:r>
          </a:p>
          <a:p>
            <a:r>
              <a:rPr kumimoji="1" lang="en-US" altLang="ko-Kore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생성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4C9EC-93CB-E746-87C1-3432163FE519}"/>
              </a:ext>
            </a:extLst>
          </p:cNvPr>
          <p:cNvSpPr txBox="1"/>
          <p:nvPr/>
        </p:nvSpPr>
        <p:spPr>
          <a:xfrm>
            <a:off x="5657418" y="3787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rgbClr val="FF0000"/>
                </a:solidFill>
              </a:rPr>
              <a:t>생성자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86C781-E0D7-9D4D-8AA7-37252604ABFD}"/>
              </a:ext>
            </a:extLst>
          </p:cNvPr>
          <p:cNvSpPr txBox="1"/>
          <p:nvPr/>
        </p:nvSpPr>
        <p:spPr>
          <a:xfrm>
            <a:off x="5631376" y="475283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method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F90D7-71C9-AF4A-94FF-9F39EAB69959}"/>
              </a:ext>
            </a:extLst>
          </p:cNvPr>
          <p:cNvSpPr txBox="1"/>
          <p:nvPr/>
        </p:nvSpPr>
        <p:spPr>
          <a:xfrm>
            <a:off x="5618401" y="571803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method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8559E-B031-804E-8DAD-238979C49C5D}"/>
              </a:ext>
            </a:extLst>
          </p:cNvPr>
          <p:cNvSpPr txBox="1"/>
          <p:nvPr/>
        </p:nvSpPr>
        <p:spPr>
          <a:xfrm>
            <a:off x="9873818" y="3787632"/>
            <a:ext cx="185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attribute (</a:t>
            </a:r>
            <a:r>
              <a:rPr kumimoji="1" lang="ko-KR" altLang="en-US" b="1" dirty="0">
                <a:solidFill>
                  <a:srgbClr val="FF0000"/>
                </a:solidFill>
              </a:rPr>
              <a:t>속성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74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56EB-9E1E-CD4A-B138-E612224B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763933" cy="1325563"/>
          </a:xfrm>
        </p:spPr>
        <p:txBody>
          <a:bodyPr/>
          <a:lstStyle/>
          <a:p>
            <a:r>
              <a:rPr kumimoji="1" lang="en-US" altLang="ko-Kore-KR" dirty="0"/>
              <a:t>1. </a:t>
            </a:r>
            <a:r>
              <a:rPr kumimoji="1" lang="ko-KR" altLang="en-US" dirty="0"/>
              <a:t>기본 도형 그리기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ED562E-CD7A-C543-8B4B-635B9EB3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415697"/>
            <a:ext cx="5080000" cy="4648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E862C0-737C-7D40-9FB8-82F3E7366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6" y="1415697"/>
            <a:ext cx="5080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4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09" y="43528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/>
              <a:t> </a:t>
            </a:r>
            <a:r>
              <a:rPr kumimoji="1" lang="en-US" altLang="ko-KR" sz="4000" dirty="0"/>
              <a:t>Multiple Objects</a:t>
            </a:r>
            <a:endParaRPr kumimoji="1" lang="ko-Kore-KR" altLang="en-US" sz="4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45FD58-E94E-4044-9871-8EFC755FE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028"/>
            <a:ext cx="4831409" cy="34409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AF3CD4-F0F0-D04D-A80E-3B240FAC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79" y="271189"/>
            <a:ext cx="5067532" cy="6586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99F66-2342-9C46-ABDA-11F0FBFFC084}"/>
              </a:ext>
            </a:extLst>
          </p:cNvPr>
          <p:cNvSpPr txBox="1"/>
          <p:nvPr/>
        </p:nvSpPr>
        <p:spPr>
          <a:xfrm>
            <a:off x="5669609" y="1263697"/>
            <a:ext cx="1907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objects </a:t>
            </a:r>
          </a:p>
          <a:p>
            <a:r>
              <a:rPr kumimoji="1" lang="en-US" altLang="ko-Kore-KR" b="1" dirty="0">
                <a:solidFill>
                  <a:srgbClr val="FF0000"/>
                </a:solidFill>
              </a:rPr>
              <a:t>(instances) </a:t>
            </a:r>
            <a:r>
              <a:rPr kumimoji="1" lang="ko-KR" altLang="en-US" b="1" dirty="0">
                <a:solidFill>
                  <a:srgbClr val="FF0000"/>
                </a:solidFill>
              </a:rPr>
              <a:t>생성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503FF-8359-934F-A4F4-2248852A5B75}"/>
              </a:ext>
            </a:extLst>
          </p:cNvPr>
          <p:cNvSpPr txBox="1"/>
          <p:nvPr/>
        </p:nvSpPr>
        <p:spPr>
          <a:xfrm>
            <a:off x="1468046" y="4803573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instance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7C4E2-D500-E94F-ADDA-43FF93B4180D}"/>
              </a:ext>
            </a:extLst>
          </p:cNvPr>
          <p:cNvSpPr txBox="1"/>
          <p:nvPr/>
        </p:nvSpPr>
        <p:spPr>
          <a:xfrm>
            <a:off x="4205602" y="446665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instance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826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연습문제</a:t>
            </a:r>
            <a:r>
              <a:rPr kumimoji="1" lang="en-US" altLang="ko-KR" sz="3600" dirty="0"/>
              <a:t>: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Robots - Objects</a:t>
            </a:r>
            <a:endParaRPr kumimoji="1" lang="ko-Kore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0174BB-CE25-6D46-9AF2-46BE2CCEF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8311" y="531294"/>
            <a:ext cx="3475121" cy="2318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90308F-55CB-DC49-99DD-7B8A0333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67" y="2856318"/>
            <a:ext cx="5305777" cy="3923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5FC0F3-CA26-FC4F-B1DC-092C6417C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95" y="1275644"/>
            <a:ext cx="3867150" cy="5497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CCCDC2-FDF9-9D41-AADF-790D2D180D6F}"/>
              </a:ext>
            </a:extLst>
          </p:cNvPr>
          <p:cNvSpPr txBox="1"/>
          <p:nvPr/>
        </p:nvSpPr>
        <p:spPr>
          <a:xfrm>
            <a:off x="9684224" y="5192888"/>
            <a:ext cx="174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-20 ~ 20 </a:t>
            </a:r>
            <a:r>
              <a:rPr kumimoji="1" lang="ko-KR" altLang="en-US" sz="1400" dirty="0"/>
              <a:t>사이 왕복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7992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Array in for loop - 1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CCAB4D4-4448-5045-A915-725297835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6901" y="2693111"/>
            <a:ext cx="4643637" cy="3472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4E4D9C-7C36-AC40-B3BA-2318B994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2880"/>
            <a:ext cx="4406900" cy="528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C05CC-E298-5E4F-B787-BEC4081D12A5}"/>
              </a:ext>
            </a:extLst>
          </p:cNvPr>
          <p:cNvSpPr txBox="1"/>
          <p:nvPr/>
        </p:nvSpPr>
        <p:spPr>
          <a:xfrm>
            <a:off x="6246417" y="2168653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 -1000 &lt; x &lt;200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57F5-334D-7246-9C63-96C1830FD1DB}"/>
              </a:ext>
            </a:extLst>
          </p:cNvPr>
          <p:cNvSpPr txBox="1"/>
          <p:nvPr/>
        </p:nvSpPr>
        <p:spPr>
          <a:xfrm>
            <a:off x="5123966" y="407483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y : 0 &lt; y &lt;1200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9160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Array in for loop - 2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17FE47-7E11-AE44-81A5-363AA8B2F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3671" y="2132569"/>
            <a:ext cx="4490129" cy="36552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D7130D-9DA0-1A48-818C-6EB24DCF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89" y="1737684"/>
            <a:ext cx="47244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0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Tracking Mouse movements</a:t>
            </a:r>
            <a:endParaRPr kumimoji="1" lang="ko-Kore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147FA1-74A3-D34D-B4AA-3486FA00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940" y="276578"/>
            <a:ext cx="3113504" cy="6304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226F9F-A95A-4F4F-8297-05B8F9DF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6769"/>
            <a:ext cx="4902200" cy="356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9381D-4029-8942-88D5-D8BF3A5CE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0" y="3724275"/>
            <a:ext cx="3848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30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E12F63-3B5D-AE44-85B9-DEE7364CF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33" y="2176639"/>
            <a:ext cx="4622800" cy="2324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AEF81F-EF32-B846-A1AF-61AF59FB0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50" y="374319"/>
            <a:ext cx="4241118" cy="6483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723D0-69CF-6644-AA01-1A4474B487F2}"/>
              </a:ext>
            </a:extLst>
          </p:cNvPr>
          <p:cNvSpPr txBox="1"/>
          <p:nvPr/>
        </p:nvSpPr>
        <p:spPr>
          <a:xfrm>
            <a:off x="6709400" y="1264357"/>
            <a:ext cx="4228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Mouse 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따라 다니는 </a:t>
            </a:r>
            <a:r>
              <a:rPr kumimoji="1" lang="en-US" altLang="ko-KR" sz="2400" dirty="0"/>
              <a:t>Snake</a:t>
            </a:r>
            <a:endParaRPr kumimoji="1" lang="ko-Kore-KR" altLang="en-US" sz="2400" dirty="0"/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20AAF0EB-AEC8-F24D-9CF4-12BD2A36FA83}"/>
              </a:ext>
            </a:extLst>
          </p:cNvPr>
          <p:cNvSpPr/>
          <p:nvPr/>
        </p:nvSpPr>
        <p:spPr>
          <a:xfrm rot="19666561">
            <a:off x="8297333" y="3429001"/>
            <a:ext cx="372534" cy="37535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3108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9FC4-9B1B-4449-9903-C20EB2FA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365125"/>
            <a:ext cx="11218333" cy="1325563"/>
          </a:xfrm>
        </p:spPr>
        <p:txBody>
          <a:bodyPr>
            <a:normAutofit/>
          </a:bodyPr>
          <a:lstStyle/>
          <a:p>
            <a:r>
              <a:rPr kumimoji="1" lang="en-US" altLang="ko-Kore-KR" sz="3600" dirty="0"/>
              <a:t>Array + Objects : array </a:t>
            </a:r>
            <a:r>
              <a:rPr kumimoji="1" lang="ko-KR" altLang="en-US" sz="3600" dirty="0"/>
              <a:t>내의 각 </a:t>
            </a:r>
            <a:r>
              <a:rPr kumimoji="1" lang="en-US" altLang="ko-KR" sz="3600" dirty="0"/>
              <a:t>object </a:t>
            </a:r>
            <a:r>
              <a:rPr kumimoji="1" lang="ko-KR" altLang="en-US" sz="3600" dirty="0"/>
              <a:t>가 개별 </a:t>
            </a:r>
            <a:r>
              <a:rPr kumimoji="1" lang="en-US" altLang="ko-KR" sz="3600" dirty="0"/>
              <a:t>move</a:t>
            </a:r>
            <a:endParaRPr kumimoji="1" lang="ko-Kore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82B101-F108-CC43-AD32-597ED13BF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4770" y="1836914"/>
            <a:ext cx="5888950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6FE621-452A-2048-80AB-9120A52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70" y="1690688"/>
            <a:ext cx="46609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28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2277F-910A-4D46-B7C0-10A59C8A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090"/>
          </a:xfrm>
        </p:spPr>
        <p:txBody>
          <a:bodyPr>
            <a:normAutofit/>
          </a:bodyPr>
          <a:lstStyle/>
          <a:p>
            <a:r>
              <a:rPr kumimoji="1" lang="en-US" altLang="ko-Kore-KR" sz="3600" dirty="0"/>
              <a:t>Sequence of Images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1AB602-5C7F-7949-8F8D-B21A2DCEA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889" y="1313216"/>
            <a:ext cx="10515600" cy="4351338"/>
          </a:xfrm>
        </p:spPr>
        <p:txBody>
          <a:bodyPr/>
          <a:lstStyle/>
          <a:p>
            <a:r>
              <a:rPr kumimoji="1" lang="ko-Kore-KR" altLang="en-US" dirty="0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image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연속 </a:t>
            </a:r>
            <a:r>
              <a:rPr kumimoji="1" lang="en-US" altLang="ko-KR" dirty="0"/>
              <a:t>display </a:t>
            </a:r>
          </a:p>
          <a:p>
            <a:pPr marL="0" indent="0">
              <a:buNone/>
            </a:pPr>
            <a:r>
              <a:rPr kumimoji="1" lang="ko-KR" altLang="en-US" dirty="0"/>
              <a:t>  하여 </a:t>
            </a:r>
            <a:r>
              <a:rPr kumimoji="1" lang="en-US" altLang="ko-KR" dirty="0"/>
              <a:t>animation </a:t>
            </a:r>
            <a:r>
              <a:rPr kumimoji="1" lang="ko-KR" altLang="en-US" dirty="0"/>
              <a:t>효과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0BADF8-ED67-C24F-8986-CEA2B63E6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40" y="2873022"/>
            <a:ext cx="4432300" cy="228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1C5C5B-C5EE-4B44-9A9B-F5A9E9459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661" y="501573"/>
            <a:ext cx="5279672" cy="63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2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2277F-910A-4D46-B7C0-10A59C8A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309" y="365125"/>
            <a:ext cx="10515600" cy="831497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연습문제</a:t>
            </a:r>
            <a:r>
              <a:rPr kumimoji="1" lang="en-US" altLang="ko-KR" sz="3600" dirty="0"/>
              <a:t>: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Robot – Array + Object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4CBBB9-6669-FE46-AFBB-AE82506CF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09" y="1196622"/>
            <a:ext cx="4763023" cy="54512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238698-E268-6746-8A58-06BB7D42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0" y="2912534"/>
            <a:ext cx="5896987" cy="3945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5FF2F3-713F-9140-AD18-112ECD9E4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311" y="674858"/>
            <a:ext cx="3514880" cy="233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22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Vector </a:t>
            </a:r>
            <a:r>
              <a:rPr kumimoji="1" lang="ko-KR" altLang="en-US" dirty="0"/>
              <a:t>란 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75489" cy="4351338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vector</a:t>
            </a:r>
            <a:r>
              <a:rPr kumimoji="1" lang="ko-KR" altLang="en-US" sz="2400" dirty="0"/>
              <a:t> 는 크기와 방향을 가진 </a:t>
            </a:r>
            <a:r>
              <a:rPr kumimoji="1" lang="en-US" altLang="ko-KR" sz="2400" dirty="0"/>
              <a:t>object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 err="1"/>
              <a:t>createVector</a:t>
            </a:r>
            <a:r>
              <a:rPr kumimoji="1" lang="en-US" altLang="ko-KR" sz="2400" dirty="0"/>
              <a:t>(x, y) </a:t>
            </a:r>
            <a:r>
              <a:rPr kumimoji="1" lang="ko-KR" altLang="en-US" sz="2400" dirty="0"/>
              <a:t>로 생성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크기 </a:t>
            </a:r>
            <a:br>
              <a:rPr kumimoji="1" lang="en-US" altLang="ko-KR" sz="2400" dirty="0"/>
            </a:br>
            <a:br>
              <a:rPr kumimoji="1" lang="en-US" altLang="ko-KR" sz="2400" dirty="0"/>
            </a:br>
            <a:r>
              <a:rPr lang="en" altLang="ko-Kore-KR" sz="2400" dirty="0"/>
              <a:t>Euclidean distance (0, 0) ~ (x, y)</a:t>
            </a:r>
            <a:r>
              <a:rPr kumimoji="1" lang="en-US" altLang="ko-KR" sz="2400" dirty="0"/>
              <a:t> </a:t>
            </a:r>
          </a:p>
          <a:p>
            <a:endParaRPr kumimoji="1" lang="en-US" altLang="ko-Kore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39B82D-1487-D14A-BDF8-69A2E806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155" y="1690688"/>
            <a:ext cx="5114999" cy="364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56EB-9E1E-CD4A-B138-E612224B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4386"/>
          </a:xfrm>
        </p:spPr>
        <p:txBody>
          <a:bodyPr/>
          <a:lstStyle/>
          <a:p>
            <a:r>
              <a:rPr kumimoji="1" lang="en-US" altLang="ko-Kore-KR" dirty="0"/>
              <a:t>RADIAN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DEGREE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07728-2BEA-1B4F-9D82-C764655B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422269"/>
            <a:ext cx="5836355" cy="5233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C6472-3E0F-EB43-814B-188CDD4A7DAC}"/>
              </a:ext>
            </a:extLst>
          </p:cNvPr>
          <p:cNvSpPr txBox="1"/>
          <p:nvPr/>
        </p:nvSpPr>
        <p:spPr>
          <a:xfrm>
            <a:off x="7187307" y="2969962"/>
            <a:ext cx="35947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PI = radian(180) = 3.14</a:t>
            </a:r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HALF_PI = radian(90)</a:t>
            </a:r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QUARTER_PI = radian(45)</a:t>
            </a:r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TWO_PI = radian(360) = 6.28</a:t>
            </a:r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TAU : alias of TWO_PI </a:t>
            </a:r>
            <a:endParaRPr kumimoji="1" lang="ko-Kore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FBF42-D854-A045-B10B-22DB13628DF8}"/>
              </a:ext>
            </a:extLst>
          </p:cNvPr>
          <p:cNvSpPr txBox="1"/>
          <p:nvPr/>
        </p:nvSpPr>
        <p:spPr>
          <a:xfrm>
            <a:off x="6859930" y="1271938"/>
            <a:ext cx="45833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 err="1"/>
              <a:t>angleMode</a:t>
            </a:r>
            <a:r>
              <a:rPr kumimoji="1" lang="en-US" altLang="ko-Kore-KR" sz="2000" dirty="0"/>
              <a:t>() method </a:t>
            </a:r>
            <a:r>
              <a:rPr kumimoji="1" lang="ko-KR" altLang="en-US" sz="2000" dirty="0"/>
              <a:t>로 조정</a:t>
            </a:r>
            <a:endParaRPr kumimoji="1"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err="1"/>
              <a:t>angleMode</a:t>
            </a:r>
            <a:r>
              <a:rPr kumimoji="1" lang="en-US" altLang="ko-KR" sz="2000" dirty="0"/>
              <a:t>(DEGREES)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err="1"/>
              <a:t>angleMode</a:t>
            </a:r>
            <a:r>
              <a:rPr kumimoji="1" lang="en-US" altLang="ko-KR" sz="2000" dirty="0"/>
              <a:t>(RADIANS) -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9955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7933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ore-KR" sz="3600" dirty="0"/>
              <a:t>vector </a:t>
            </a:r>
            <a:r>
              <a:rPr kumimoji="1" lang="ko-KR" altLang="en-US" sz="3600" dirty="0" err="1"/>
              <a:t>를</a:t>
            </a:r>
            <a:r>
              <a:rPr kumimoji="1" lang="ko-KR" altLang="en-US" sz="3600" dirty="0"/>
              <a:t> 응용한</a:t>
            </a:r>
            <a:br>
              <a:rPr kumimoji="1" lang="en-US" altLang="ko-KR" sz="3600" dirty="0"/>
            </a:br>
            <a:r>
              <a:rPr kumimoji="1" lang="en-US" altLang="ko-Kore-KR" sz="3600" dirty="0"/>
              <a:t>Random Walker </a:t>
            </a:r>
            <a:r>
              <a:rPr kumimoji="1" lang="ko-KR" altLang="en-US" sz="3600" dirty="0"/>
              <a:t>구현</a:t>
            </a:r>
            <a:br>
              <a:rPr kumimoji="1" lang="en-US" altLang="ko-Kore-KR" sz="3600" dirty="0"/>
            </a:br>
            <a:endParaRPr kumimoji="1" lang="ko-Kore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6D3DD2-C281-DC41-B72D-EBB3141DB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3204" y="68954"/>
            <a:ext cx="4950596" cy="6789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5A7263-9CCA-4145-89D8-9905C3DC4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76" y="1968891"/>
            <a:ext cx="4750221" cy="2920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0B9D49-B09B-FD4B-999D-A645D700C76F}"/>
              </a:ext>
            </a:extLst>
          </p:cNvPr>
          <p:cNvSpPr txBox="1"/>
          <p:nvPr/>
        </p:nvSpPr>
        <p:spPr>
          <a:xfrm>
            <a:off x="8878502" y="3556617"/>
            <a:ext cx="149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vector </a:t>
            </a:r>
            <a:r>
              <a:rPr kumimoji="1" lang="ko-KR" altLang="en-US" b="1" dirty="0">
                <a:solidFill>
                  <a:srgbClr val="FF0000"/>
                </a:solidFill>
              </a:rPr>
              <a:t>생성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98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7400" cy="1325563"/>
          </a:xfrm>
        </p:spPr>
        <p:txBody>
          <a:bodyPr>
            <a:normAutofit/>
          </a:bodyPr>
          <a:lstStyle/>
          <a:p>
            <a:r>
              <a:rPr kumimoji="1" lang="en-US" altLang="ko-Kore-KR" sz="3600" dirty="0"/>
              <a:t>p5 </a:t>
            </a:r>
            <a:r>
              <a:rPr kumimoji="1" lang="ko-KR" altLang="en-US" sz="3600" dirty="0"/>
              <a:t>의 </a:t>
            </a:r>
            <a:r>
              <a:rPr kumimoji="1" lang="en-US" altLang="ko-Kore-KR" sz="3600" dirty="0"/>
              <a:t>vector math method (p5.Vector.random2D)</a:t>
            </a:r>
            <a:r>
              <a:rPr kumimoji="1" lang="ko-KR" altLang="en-US" sz="3600" dirty="0" err="1"/>
              <a:t>를</a:t>
            </a:r>
            <a:r>
              <a:rPr kumimoji="1" lang="ko-KR" altLang="en-US" sz="3600" dirty="0"/>
              <a:t> 이용한</a:t>
            </a:r>
            <a:r>
              <a:rPr kumimoji="1" lang="en-US" altLang="ko-KR" sz="3600" dirty="0"/>
              <a:t> </a:t>
            </a:r>
            <a:r>
              <a:rPr kumimoji="1" lang="en-US" altLang="ko-Kore-KR" sz="3600" dirty="0"/>
              <a:t>Random Walker </a:t>
            </a:r>
            <a:r>
              <a:rPr kumimoji="1" lang="ko-KR" altLang="en-US" sz="3600" dirty="0"/>
              <a:t>구현</a:t>
            </a:r>
            <a:endParaRPr kumimoji="1" lang="ko-Kore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7ABF4-31CB-8844-8AE1-62885E16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7" y="2178756"/>
            <a:ext cx="5278559" cy="3650704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42F7DB8E-B155-974F-8215-4925643AE749}"/>
              </a:ext>
            </a:extLst>
          </p:cNvPr>
          <p:cNvSpPr/>
          <p:nvPr/>
        </p:nvSpPr>
        <p:spPr>
          <a:xfrm>
            <a:off x="5532259" y="3685820"/>
            <a:ext cx="383822" cy="519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36A98D-3526-1D46-BD62-D0B75087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0087"/>
            <a:ext cx="6045927" cy="42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396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471CB-0C34-3A43-A312-F24408BA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p5.vector.R	andom2D( ) method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345B4-848A-0447-9116-83AD621EA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dirty="0"/>
              <a:t>2 </a:t>
            </a:r>
            <a:r>
              <a:rPr lang="ko-KR" altLang="en-US" dirty="0"/>
              <a:t>차원 평면상의 </a:t>
            </a:r>
            <a:r>
              <a:rPr lang="en-US" altLang="ko-KR" dirty="0"/>
              <a:t>random vector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" altLang="ko-Kore-KR" dirty="0"/>
          </a:p>
          <a:p>
            <a:r>
              <a:rPr lang="en" altLang="ko-Kore-KR" dirty="0" err="1"/>
              <a:t>createVector</a:t>
            </a:r>
            <a:r>
              <a:rPr lang="en" altLang="ko-Kore-KR" dirty="0"/>
              <a:t>(random(-5, 5), random(-5, 5)) </a:t>
            </a:r>
            <a:r>
              <a:rPr lang="ko-KR" altLang="en-US" dirty="0"/>
              <a:t>는</a:t>
            </a:r>
            <a:endParaRPr lang="en" altLang="ko-Kore-KR" dirty="0"/>
          </a:p>
          <a:p>
            <a:pPr marL="0" indent="0">
              <a:buNone/>
            </a:pPr>
            <a:r>
              <a:rPr lang="en" altLang="ko-Kore-KR" dirty="0"/>
              <a:t>  p5.Vector.random2D().</a:t>
            </a:r>
            <a:r>
              <a:rPr lang="en" altLang="ko-Kore-KR" dirty="0" err="1"/>
              <a:t>mult</a:t>
            </a:r>
            <a:r>
              <a:rPr lang="en" altLang="ko-Kore-KR" dirty="0"/>
              <a:t>(5) </a:t>
            </a:r>
            <a:r>
              <a:rPr lang="ko-KR" altLang="en-US" dirty="0"/>
              <a:t>와 동일</a:t>
            </a:r>
            <a:endParaRPr lang="en-US" altLang="ko-KR" dirty="0"/>
          </a:p>
          <a:p>
            <a:endParaRPr lang="en-US" altLang="ko-Kore-KR" dirty="0"/>
          </a:p>
          <a:p>
            <a:pPr lvl="1"/>
            <a:r>
              <a:rPr lang="en-US" altLang="ko-Kore-KR" dirty="0"/>
              <a:t>p5.Vector.random2D() </a:t>
            </a:r>
            <a:r>
              <a:rPr lang="ko-KR" altLang="en-US" dirty="0"/>
              <a:t>는 </a:t>
            </a:r>
            <a:r>
              <a:rPr lang="en-US" altLang="ko-KR" dirty="0"/>
              <a:t>static function </a:t>
            </a:r>
            <a:r>
              <a:rPr lang="ko-KR" altLang="en-US" dirty="0"/>
              <a:t>이라고 불림</a:t>
            </a:r>
            <a:endParaRPr lang="en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3398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2119"/>
          </a:xfrm>
        </p:spPr>
        <p:txBody>
          <a:bodyPr/>
          <a:lstStyle/>
          <a:p>
            <a:r>
              <a:rPr kumimoji="1" lang="en-US" altLang="ko-Kore-KR" dirty="0"/>
              <a:t>Vector Mathematics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292"/>
            <a:ext cx="10515600" cy="4351338"/>
          </a:xfrm>
        </p:spPr>
        <p:txBody>
          <a:bodyPr/>
          <a:lstStyle/>
          <a:p>
            <a:r>
              <a:rPr kumimoji="1" lang="en-US" altLang="ko-Kore-KR" dirty="0"/>
              <a:t>add( ), sub( ), </a:t>
            </a:r>
            <a:r>
              <a:rPr kumimoji="1" lang="en-US" altLang="ko-Kore-KR" dirty="0" err="1"/>
              <a:t>mult</a:t>
            </a:r>
            <a:r>
              <a:rPr kumimoji="1" lang="en-US" altLang="ko-Kore-KR" dirty="0"/>
              <a:t>( ), div( ), </a:t>
            </a:r>
            <a:r>
              <a:rPr kumimoji="1" lang="en-US" altLang="ko-Kore-KR" dirty="0" err="1"/>
              <a:t>dist</a:t>
            </a:r>
            <a:r>
              <a:rPr kumimoji="1" lang="en-US" altLang="ko-Kore-KR" dirty="0"/>
              <a:t>( ) </a:t>
            </a:r>
            <a:r>
              <a:rPr kumimoji="1" lang="en-US" altLang="ko-Kore-KR" dirty="0" err="1"/>
              <a:t>etc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vector </a:t>
            </a:r>
            <a:r>
              <a:rPr kumimoji="1" lang="ko-KR" altLang="en-US" dirty="0"/>
              <a:t>연산 함수 제공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1DC349-0FB1-6B47-9623-B823B78B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5" y="3258080"/>
            <a:ext cx="5162550" cy="2749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549083-B606-C54B-9FC2-E95925CF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10" y="3100036"/>
            <a:ext cx="4191887" cy="2623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492F3-85CF-ED4F-875C-4EA12E48B08E}"/>
              </a:ext>
            </a:extLst>
          </p:cNvPr>
          <p:cNvSpPr txBox="1"/>
          <p:nvPr/>
        </p:nvSpPr>
        <p:spPr>
          <a:xfrm>
            <a:off x="657576" y="3514665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 err="1"/>
              <a:t>a.add</a:t>
            </a:r>
            <a:r>
              <a:rPr kumimoji="1" lang="en-US" altLang="ko-Kore-KR" sz="2000" b="1" dirty="0"/>
              <a:t>(b)</a:t>
            </a:r>
            <a:endParaRPr kumimoji="1" lang="ko-Kore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2732D-0070-2849-B60A-2D4A5A5975FC}"/>
              </a:ext>
            </a:extLst>
          </p:cNvPr>
          <p:cNvSpPr txBox="1"/>
          <p:nvPr/>
        </p:nvSpPr>
        <p:spPr>
          <a:xfrm>
            <a:off x="3124171" y="5001653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 err="1"/>
              <a:t>b.add</a:t>
            </a:r>
            <a:r>
              <a:rPr kumimoji="1" lang="en-US" altLang="ko-Kore-KR" sz="2000" b="1" dirty="0"/>
              <a:t>(a)</a:t>
            </a:r>
            <a:endParaRPr kumimoji="1" lang="ko-Kore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4473-AA95-514D-BBA5-4140D67238B6}"/>
              </a:ext>
            </a:extLst>
          </p:cNvPr>
          <p:cNvSpPr txBox="1"/>
          <p:nvPr/>
        </p:nvSpPr>
        <p:spPr>
          <a:xfrm>
            <a:off x="4004732" y="3600594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 err="1"/>
              <a:t>a.add</a:t>
            </a:r>
            <a:r>
              <a:rPr kumimoji="1" lang="en-US" altLang="ko-Kore-KR" sz="2000" b="1" dirty="0"/>
              <a:t>(b)</a:t>
            </a:r>
            <a:endParaRPr kumimoji="1" lang="ko-Kore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2777C-B59E-5749-A328-9590FE2C9122}"/>
              </a:ext>
            </a:extLst>
          </p:cNvPr>
          <p:cNvSpPr txBox="1"/>
          <p:nvPr/>
        </p:nvSpPr>
        <p:spPr>
          <a:xfrm>
            <a:off x="9294335" y="276045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 err="1"/>
              <a:t>c.sub</a:t>
            </a:r>
            <a:r>
              <a:rPr kumimoji="1" lang="en-US" altLang="ko-Kore-KR" sz="2000" b="1" dirty="0"/>
              <a:t>(a)</a:t>
            </a:r>
            <a:endParaRPr kumimoji="1" lang="ko-Kore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5B7824-D085-344C-82C9-724C980918DC}"/>
              </a:ext>
            </a:extLst>
          </p:cNvPr>
          <p:cNvCxnSpPr/>
          <p:nvPr/>
        </p:nvCxnSpPr>
        <p:spPr>
          <a:xfrm flipH="1">
            <a:off x="10701864" y="3429000"/>
            <a:ext cx="696960" cy="18880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4295A8-D9D9-2E4E-8215-E525E844246B}"/>
              </a:ext>
            </a:extLst>
          </p:cNvPr>
          <p:cNvSpPr txBox="1"/>
          <p:nvPr/>
        </p:nvSpPr>
        <p:spPr>
          <a:xfrm>
            <a:off x="10847045" y="463285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A - C</a:t>
            </a:r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6AA302-29E0-3148-9716-8D491637D2E7}"/>
              </a:ext>
            </a:extLst>
          </p:cNvPr>
          <p:cNvSpPr txBox="1"/>
          <p:nvPr/>
        </p:nvSpPr>
        <p:spPr>
          <a:xfrm>
            <a:off x="10970230" y="288936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 err="1"/>
              <a:t>a.sub</a:t>
            </a:r>
            <a:r>
              <a:rPr kumimoji="1" lang="en-US" altLang="ko-Kore-KR" sz="2000" b="1" dirty="0"/>
              <a:t>(c)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96494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9D3350-1DC0-5F42-B1A9-0733C9B81BC6}"/>
              </a:ext>
            </a:extLst>
          </p:cNvPr>
          <p:cNvCxnSpPr>
            <a:cxnSpLocks/>
          </p:cNvCxnSpPr>
          <p:nvPr/>
        </p:nvCxnSpPr>
        <p:spPr>
          <a:xfrm>
            <a:off x="1377239" y="1422400"/>
            <a:ext cx="1275645" cy="11966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0794E366-CFD2-564A-8B86-DBDA10F408BD}"/>
              </a:ext>
            </a:extLst>
          </p:cNvPr>
          <p:cNvSpPr/>
          <p:nvPr/>
        </p:nvSpPr>
        <p:spPr>
          <a:xfrm rot="19696585">
            <a:off x="4052706" y="1636889"/>
            <a:ext cx="383823" cy="40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E473D-25CD-FE42-AA47-A41063CCC456}"/>
              </a:ext>
            </a:extLst>
          </p:cNvPr>
          <p:cNvSpPr txBox="1"/>
          <p:nvPr/>
        </p:nvSpPr>
        <p:spPr>
          <a:xfrm>
            <a:off x="2415817" y="261902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(x, y)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F53B5-1321-6A4B-BC99-CDD015A6DF60}"/>
              </a:ext>
            </a:extLst>
          </p:cNvPr>
          <p:cNvSpPr txBox="1"/>
          <p:nvPr/>
        </p:nvSpPr>
        <p:spPr>
          <a:xfrm>
            <a:off x="1086389" y="2020711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position</a:t>
            </a:r>
          </a:p>
          <a:p>
            <a:pPr algn="ctr"/>
            <a:r>
              <a:rPr kumimoji="1" lang="en-US" altLang="ko-Kore-KR" dirty="0"/>
              <a:t>vector</a:t>
            </a:r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EB6192-3967-1349-84AF-4593468C539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377239" y="1422400"/>
            <a:ext cx="2760532" cy="24484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0BFD7F1-F748-0047-80DC-4A5306B398CD}"/>
              </a:ext>
            </a:extLst>
          </p:cNvPr>
          <p:cNvCxnSpPr>
            <a:cxnSpLocks/>
          </p:cNvCxnSpPr>
          <p:nvPr/>
        </p:nvCxnSpPr>
        <p:spPr>
          <a:xfrm flipV="1">
            <a:off x="2699378" y="1703232"/>
            <a:ext cx="1275153" cy="88479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BD1E4F-241F-CF47-A204-59F1BBB609FA}"/>
              </a:ext>
            </a:extLst>
          </p:cNvPr>
          <p:cNvSpPr txBox="1"/>
          <p:nvPr/>
        </p:nvSpPr>
        <p:spPr>
          <a:xfrm>
            <a:off x="3340766" y="1125303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en-US" altLang="ko-Kore-KR" dirty="0" err="1"/>
              <a:t>mouseX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mouseY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170D96-8565-474A-93A1-F375ED22EB05}"/>
              </a:ext>
            </a:extLst>
          </p:cNvPr>
          <p:cNvSpPr txBox="1"/>
          <p:nvPr/>
        </p:nvSpPr>
        <p:spPr>
          <a:xfrm>
            <a:off x="2018467" y="807065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mouse</a:t>
            </a:r>
          </a:p>
          <a:p>
            <a:pPr algn="ctr"/>
            <a:r>
              <a:rPr kumimoji="1" lang="en-US" altLang="ko-Kore-KR" dirty="0"/>
              <a:t>vector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AD018-E187-AD46-BB9E-7CE63654F090}"/>
                  </a:ext>
                </a:extLst>
              </p:cNvPr>
              <p:cNvSpPr txBox="1"/>
              <p:nvPr/>
            </p:nvSpPr>
            <p:spPr>
              <a:xfrm>
                <a:off x="2938768" y="1836045"/>
                <a:ext cx="398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EAD018-E187-AD46-BB9E-7CE63654F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68" y="1836045"/>
                <a:ext cx="3981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F30EF8-E491-6E46-B7EF-BEFFE2ADC16B}"/>
                  </a:ext>
                </a:extLst>
              </p:cNvPr>
              <p:cNvSpPr txBox="1"/>
              <p:nvPr/>
            </p:nvSpPr>
            <p:spPr>
              <a:xfrm>
                <a:off x="1648830" y="3128911"/>
                <a:ext cx="2325701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𝑚𝑜𝑢𝑠𝑒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</m:e>
                      </m:acc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F30EF8-E491-6E46-B7EF-BEFFE2ADC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830" y="3128911"/>
                <a:ext cx="2325701" cy="308739"/>
              </a:xfrm>
              <a:prstGeom prst="rect">
                <a:avLst/>
              </a:prstGeom>
              <a:blipFill>
                <a:blip r:embed="rId3"/>
                <a:stretch>
                  <a:fillRect t="-4167" r="-2186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A2637B1-D613-CE4C-80EA-9F7CF1915E9B}"/>
              </a:ext>
            </a:extLst>
          </p:cNvPr>
          <p:cNvCxnSpPr>
            <a:cxnSpLocks/>
          </p:cNvCxnSpPr>
          <p:nvPr/>
        </p:nvCxnSpPr>
        <p:spPr>
          <a:xfrm>
            <a:off x="9550797" y="2044513"/>
            <a:ext cx="1340954" cy="105993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E1DD9A-B22A-2B49-8B71-E1E1151E8C54}"/>
              </a:ext>
            </a:extLst>
          </p:cNvPr>
          <p:cNvSpPr txBox="1"/>
          <p:nvPr/>
        </p:nvSpPr>
        <p:spPr>
          <a:xfrm>
            <a:off x="10082574" y="2004448"/>
            <a:ext cx="102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position</a:t>
            </a:r>
          </a:p>
          <a:p>
            <a:pPr algn="ctr"/>
            <a:r>
              <a:rPr kumimoji="1" lang="en-US" altLang="ko-Kore-KR" dirty="0"/>
              <a:t>vector</a:t>
            </a:r>
            <a:endParaRPr kumimoji="1" lang="ko-Kore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56650F0-D907-BB4C-9420-3191CF83B8F3}"/>
              </a:ext>
            </a:extLst>
          </p:cNvPr>
          <p:cNvCxnSpPr>
            <a:cxnSpLocks/>
          </p:cNvCxnSpPr>
          <p:nvPr/>
        </p:nvCxnSpPr>
        <p:spPr>
          <a:xfrm>
            <a:off x="6790265" y="1811864"/>
            <a:ext cx="2760532" cy="24484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C62849-215C-1544-AD33-E1A97E166756}"/>
              </a:ext>
            </a:extLst>
          </p:cNvPr>
          <p:cNvCxnSpPr>
            <a:cxnSpLocks/>
          </p:cNvCxnSpPr>
          <p:nvPr/>
        </p:nvCxnSpPr>
        <p:spPr>
          <a:xfrm flipV="1">
            <a:off x="6801250" y="916687"/>
            <a:ext cx="1297561" cy="852697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31FECE-B6C3-9240-BA7E-AC359972F9F2}"/>
              </a:ext>
            </a:extLst>
          </p:cNvPr>
          <p:cNvSpPr txBox="1"/>
          <p:nvPr/>
        </p:nvSpPr>
        <p:spPr>
          <a:xfrm>
            <a:off x="7182256" y="1930355"/>
            <a:ext cx="88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mouse</a:t>
            </a:r>
          </a:p>
          <a:p>
            <a:pPr algn="ctr"/>
            <a:r>
              <a:rPr kumimoji="1" lang="en-US" altLang="ko-Kore-KR" dirty="0"/>
              <a:t>vector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68D9BD0-E849-9744-9088-CAD68E952FF1}"/>
                  </a:ext>
                </a:extLst>
              </p:cNvPr>
              <p:cNvSpPr txBox="1"/>
              <p:nvPr/>
            </p:nvSpPr>
            <p:spPr>
              <a:xfrm>
                <a:off x="6982987" y="961919"/>
                <a:ext cx="398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68D9BD0-E849-9744-9088-CAD68E952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987" y="961919"/>
                <a:ext cx="3981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B4D92F-3EAF-E546-AC2B-D2B9CA3779E3}"/>
                  </a:ext>
                </a:extLst>
              </p:cNvPr>
              <p:cNvSpPr txBox="1"/>
              <p:nvPr/>
            </p:nvSpPr>
            <p:spPr>
              <a:xfrm>
                <a:off x="6982987" y="2950074"/>
                <a:ext cx="2936459" cy="308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𝑚𝑜𝑢𝑠𝑒</m:t>
                        </m:r>
                      </m:e>
                    </m:acc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+(−</m:t>
                    </m:r>
                    <m:acc>
                      <m:accPr>
                        <m:chr m:val="⃑"/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𝑝𝑜𝑠𝑖𝑡𝑖𝑜𝑛</m:t>
                        </m:r>
                      </m:e>
                    </m:acc>
                  </m:oMath>
                </a14:m>
                <a:r>
                  <a:rPr kumimoji="1" lang="en-US" altLang="ko-Kore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B4D92F-3EAF-E546-AC2B-D2B9CA377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987" y="2950074"/>
                <a:ext cx="2936459" cy="308739"/>
              </a:xfrm>
              <a:prstGeom prst="rect">
                <a:avLst/>
              </a:prstGeom>
              <a:blipFill>
                <a:blip r:embed="rId5"/>
                <a:stretch>
                  <a:fillRect l="-2174" t="-16667" b="-458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16ECE3A-FA6E-C842-88A2-0039C772C47D}"/>
              </a:ext>
            </a:extLst>
          </p:cNvPr>
          <p:cNvCxnSpPr>
            <a:cxnSpLocks/>
          </p:cNvCxnSpPr>
          <p:nvPr/>
        </p:nvCxnSpPr>
        <p:spPr>
          <a:xfrm flipH="1" flipV="1">
            <a:off x="8098811" y="884591"/>
            <a:ext cx="1393811" cy="11198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49ED833-4665-1441-B05B-520253A93554}"/>
              </a:ext>
            </a:extLst>
          </p:cNvPr>
          <p:cNvSpPr txBox="1"/>
          <p:nvPr/>
        </p:nvSpPr>
        <p:spPr>
          <a:xfrm>
            <a:off x="8619343" y="920005"/>
            <a:ext cx="1300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- position</a:t>
            </a:r>
          </a:p>
          <a:p>
            <a:pPr algn="ctr"/>
            <a:r>
              <a:rPr kumimoji="1" lang="en-US" altLang="ko-Kore-KR" dirty="0"/>
              <a:t>vector</a:t>
            </a:r>
            <a:endParaRPr kumimoji="1" lang="ko-Kore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3EE0FE-DA7F-E545-B6E8-FB9D1CF833E6}"/>
              </a:ext>
            </a:extLst>
          </p:cNvPr>
          <p:cNvSpPr txBox="1"/>
          <p:nvPr/>
        </p:nvSpPr>
        <p:spPr>
          <a:xfrm>
            <a:off x="4990063" y="2893428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SAME</a:t>
            </a:r>
            <a:endParaRPr kumimoji="1" lang="ko-Kore-KR" altLang="en-US" sz="2800" b="1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8FA7B07-E0A0-474D-BA19-4D0D821F9CC4}"/>
              </a:ext>
            </a:extLst>
          </p:cNvPr>
          <p:cNvCxnSpPr>
            <a:cxnSpLocks/>
          </p:cNvCxnSpPr>
          <p:nvPr/>
        </p:nvCxnSpPr>
        <p:spPr>
          <a:xfrm>
            <a:off x="6851936" y="5033938"/>
            <a:ext cx="1340954" cy="105993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C9148DA-5360-AB44-8D1B-1BE08BA21A1F}"/>
              </a:ext>
            </a:extLst>
          </p:cNvPr>
          <p:cNvSpPr txBox="1"/>
          <p:nvPr/>
        </p:nvSpPr>
        <p:spPr>
          <a:xfrm>
            <a:off x="7383713" y="4993873"/>
            <a:ext cx="102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position</a:t>
            </a:r>
          </a:p>
          <a:p>
            <a:pPr algn="ctr"/>
            <a:r>
              <a:rPr kumimoji="1" lang="en-US" altLang="ko-Kore-KR" dirty="0"/>
              <a:t>vector</a:t>
            </a:r>
            <a:endParaRPr kumimoji="1" lang="ko-Kore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37807D5-72B4-0245-A18F-5B54DD3EFC9C}"/>
              </a:ext>
            </a:extLst>
          </p:cNvPr>
          <p:cNvCxnSpPr>
            <a:cxnSpLocks/>
          </p:cNvCxnSpPr>
          <p:nvPr/>
        </p:nvCxnSpPr>
        <p:spPr>
          <a:xfrm>
            <a:off x="4091404" y="4801289"/>
            <a:ext cx="2760532" cy="24484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F2D6895-A43B-4B4C-8DD2-7E035EF4FC1C}"/>
              </a:ext>
            </a:extLst>
          </p:cNvPr>
          <p:cNvSpPr txBox="1"/>
          <p:nvPr/>
        </p:nvSpPr>
        <p:spPr>
          <a:xfrm>
            <a:off x="4861175" y="4141267"/>
            <a:ext cx="88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mouse</a:t>
            </a:r>
          </a:p>
          <a:p>
            <a:pPr algn="ctr"/>
            <a:r>
              <a:rPr kumimoji="1" lang="en-US" altLang="ko-Kore-KR" dirty="0"/>
              <a:t>vector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9E10743-BE7D-2A47-89B1-1B24ED6DFDCC}"/>
                  </a:ext>
                </a:extLst>
              </p:cNvPr>
              <p:cNvSpPr txBox="1"/>
              <p:nvPr/>
            </p:nvSpPr>
            <p:spPr>
              <a:xfrm>
                <a:off x="4754516" y="6216589"/>
                <a:ext cx="2936459" cy="308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𝑚𝑜𝑢𝑠𝑒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</m:e>
                      </m:acc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9E10743-BE7D-2A47-89B1-1B24ED6D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516" y="6216589"/>
                <a:ext cx="2936459" cy="308739"/>
              </a:xfrm>
              <a:prstGeom prst="rect">
                <a:avLst/>
              </a:prstGeom>
              <a:blipFill>
                <a:blip r:embed="rId6"/>
                <a:stretch>
                  <a:fillRect t="-4167" b="-3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B5F1070-454B-1148-912D-C3E99047C833}"/>
              </a:ext>
            </a:extLst>
          </p:cNvPr>
          <p:cNvCxnSpPr>
            <a:cxnSpLocks/>
          </p:cNvCxnSpPr>
          <p:nvPr/>
        </p:nvCxnSpPr>
        <p:spPr>
          <a:xfrm>
            <a:off x="4122646" y="4858419"/>
            <a:ext cx="1340954" cy="105993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07EF48-CAF2-DE49-90D5-967AB25FAF9F}"/>
              </a:ext>
            </a:extLst>
          </p:cNvPr>
          <p:cNvCxnSpPr>
            <a:cxnSpLocks/>
          </p:cNvCxnSpPr>
          <p:nvPr/>
        </p:nvCxnSpPr>
        <p:spPr>
          <a:xfrm>
            <a:off x="4137771" y="4858419"/>
            <a:ext cx="3926458" cy="123545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8A2E1E-51BC-4F40-AA51-1B76614490C1}"/>
                  </a:ext>
                </a:extLst>
              </p:cNvPr>
              <p:cNvSpPr txBox="1"/>
              <p:nvPr/>
            </p:nvSpPr>
            <p:spPr>
              <a:xfrm>
                <a:off x="6306892" y="5223185"/>
                <a:ext cx="398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8A2E1E-51BC-4F40-AA51-1B7661449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892" y="5223185"/>
                <a:ext cx="3981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E818435B-4261-0148-BB52-E68F2BF7F26A}"/>
              </a:ext>
            </a:extLst>
          </p:cNvPr>
          <p:cNvSpPr txBox="1"/>
          <p:nvPr/>
        </p:nvSpPr>
        <p:spPr>
          <a:xfrm>
            <a:off x="4271629" y="416767"/>
            <a:ext cx="3033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p5.Vector.sub(m, p)</a:t>
            </a:r>
            <a:endParaRPr kumimoji="1" lang="ko-Kore-KR" altLang="en-US" sz="2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42A5193-E191-214B-ABF1-85BE029AD2EE}"/>
              </a:ext>
            </a:extLst>
          </p:cNvPr>
          <p:cNvSpPr txBox="1"/>
          <p:nvPr/>
        </p:nvSpPr>
        <p:spPr>
          <a:xfrm>
            <a:off x="1073566" y="5043583"/>
            <a:ext cx="3062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p5.Vector.add(m, p)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14285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CFFE0-E4BE-F443-A7DE-69C6D2BE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sz="3600" dirty="0"/>
              <a:t>Vector </a:t>
            </a:r>
            <a:r>
              <a:rPr kumimoji="1" lang="ko-KR" altLang="en-US" sz="3600" dirty="0"/>
              <a:t>다루기 </a:t>
            </a:r>
            <a:r>
              <a:rPr kumimoji="1" lang="en-US" altLang="ko-KR" sz="3600" dirty="0"/>
              <a:t>:</a:t>
            </a:r>
            <a:br>
              <a:rPr kumimoji="1" lang="en-US" altLang="ko-KR" sz="3600" dirty="0"/>
            </a:br>
            <a:br>
              <a:rPr kumimoji="1" lang="en-US" altLang="ko-Kore-KR" sz="3600" dirty="0"/>
            </a:br>
            <a:r>
              <a:rPr kumimoji="1" lang="en-US" altLang="ko-Kore-KR" sz="3600" dirty="0"/>
              <a:t>1 </a:t>
            </a:r>
            <a:r>
              <a:rPr kumimoji="1" lang="ko-KR" altLang="en-US" sz="3600" dirty="0"/>
              <a:t>단계 </a:t>
            </a:r>
            <a:r>
              <a:rPr kumimoji="1" lang="en-US" altLang="ko-KR" sz="3600" dirty="0"/>
              <a:t>-</a:t>
            </a:r>
            <a:r>
              <a:rPr kumimoji="1" lang="ko-KR" altLang="en-US" sz="3600" dirty="0"/>
              <a:t> </a:t>
            </a:r>
            <a:r>
              <a:rPr kumimoji="1" lang="en-US" altLang="ko-Kore-KR" sz="3600" dirty="0"/>
              <a:t>p5.Vector.sub( ) </a:t>
            </a:r>
            <a:r>
              <a:rPr kumimoji="1" lang="ko-KR" altLang="en-US" sz="3600" dirty="0"/>
              <a:t>을 이용한 </a:t>
            </a:r>
            <a:r>
              <a:rPr kumimoji="1" lang="en-US" altLang="ko-KR" sz="3600" dirty="0"/>
              <a:t>line drawing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A65A0-489B-8644-907E-33ED69DE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73" y="2187752"/>
            <a:ext cx="5094660" cy="2822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C7D899-4B88-0D44-85A4-E49FF893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6277"/>
            <a:ext cx="4953000" cy="31115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7C1B1F7-190A-C34B-96D1-8E52BB3F876B}"/>
              </a:ext>
            </a:extLst>
          </p:cNvPr>
          <p:cNvCxnSpPr>
            <a:cxnSpLocks/>
          </p:cNvCxnSpPr>
          <p:nvPr/>
        </p:nvCxnSpPr>
        <p:spPr>
          <a:xfrm flipV="1">
            <a:off x="4425244" y="3598863"/>
            <a:ext cx="4753759" cy="128780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604E2B9-DA42-4842-AD3F-FB775E01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01982"/>
            <a:ext cx="3035300" cy="11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6838D-97A1-BB41-A131-31351A06A378}"/>
              </a:ext>
            </a:extLst>
          </p:cNvPr>
          <p:cNvSpPr txBox="1"/>
          <p:nvPr/>
        </p:nvSpPr>
        <p:spPr>
          <a:xfrm>
            <a:off x="4079834" y="5983111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en-US" altLang="ko-Kore-KR" dirty="0" err="1"/>
              <a:t>mouseX</a:t>
            </a:r>
            <a:r>
              <a:rPr kumimoji="1" lang="en-US" altLang="ko-Kore-KR" dirty="0"/>
              <a:t> – 200, </a:t>
            </a:r>
            <a:r>
              <a:rPr kumimoji="1" lang="en-US" altLang="ko-Kore-KR" dirty="0" err="1"/>
              <a:t>mouseY</a:t>
            </a:r>
            <a:r>
              <a:rPr kumimoji="1" lang="en-US" altLang="ko-Kore-KR" dirty="0"/>
              <a:t> – 200)</a:t>
            </a:r>
            <a:endParaRPr kumimoji="1" lang="ko-Kore-KR" altLang="en-US" dirty="0"/>
          </a:p>
        </p:txBody>
      </p: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BBE8F7AE-B0EF-A940-9AD0-C7D8C1A07F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08668" y="4600577"/>
            <a:ext cx="1478840" cy="12862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136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22" y="300477"/>
            <a:ext cx="11514667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/>
              <a:t>2</a:t>
            </a:r>
            <a:r>
              <a:rPr kumimoji="1" lang="en-US" altLang="ko-Kore-KR" sz="3200" dirty="0"/>
              <a:t> </a:t>
            </a:r>
            <a:r>
              <a:rPr kumimoji="1" lang="ko-KR" altLang="en-US" sz="3200" dirty="0"/>
              <a:t>단계 </a:t>
            </a:r>
            <a:r>
              <a:rPr kumimoji="1" lang="en-US" altLang="ko-KR" sz="3200" dirty="0"/>
              <a:t>–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vector normalization </a:t>
            </a:r>
            <a:r>
              <a:rPr kumimoji="1" lang="ko-KR" altLang="en-US" sz="3200" dirty="0"/>
              <a:t>을 이용한 </a:t>
            </a:r>
            <a:r>
              <a:rPr kumimoji="1" lang="en-US" altLang="ko-KR" sz="3200" dirty="0"/>
              <a:t>line drawing</a:t>
            </a:r>
            <a:endParaRPr kumimoji="1" lang="ko-Kore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403"/>
            <a:ext cx="10515600" cy="4351338"/>
          </a:xfrm>
        </p:spPr>
        <p:txBody>
          <a:bodyPr/>
          <a:lstStyle/>
          <a:p>
            <a:r>
              <a:rPr kumimoji="1" lang="en-US" altLang="ko-Kore-KR" dirty="0"/>
              <a:t>1 </a:t>
            </a:r>
            <a:r>
              <a:rPr kumimoji="1" lang="ko-KR" altLang="en-US" dirty="0"/>
              <a:t>단계에서 </a:t>
            </a:r>
            <a:r>
              <a:rPr kumimoji="1" lang="en-US" altLang="ko-KR" dirty="0"/>
              <a:t>mouse position 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direction </a:t>
            </a:r>
            <a:r>
              <a:rPr kumimoji="1" lang="ko-KR" altLang="en-US" dirty="0"/>
              <a:t>을 얻고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 단계에서 </a:t>
            </a:r>
            <a:r>
              <a:rPr kumimoji="1" lang="en-US" altLang="ko-KR" dirty="0"/>
              <a:t>vector normalization </a:t>
            </a:r>
            <a:r>
              <a:rPr kumimoji="1" lang="ko-KR" altLang="en-US" dirty="0"/>
              <a:t>을 한 후 원하는 길이로 </a:t>
            </a:r>
            <a:r>
              <a:rPr kumimoji="1" lang="en-US" altLang="ko-KR" dirty="0"/>
              <a:t>multiply </a:t>
            </a:r>
            <a:r>
              <a:rPr kumimoji="1" lang="ko-KR" altLang="en-US" dirty="0"/>
              <a:t>하여 </a:t>
            </a:r>
            <a:r>
              <a:rPr kumimoji="1" lang="en-US" altLang="ko-KR" dirty="0"/>
              <a:t>line drawing</a:t>
            </a:r>
          </a:p>
          <a:p>
            <a:endParaRPr kumimoji="1" lang="en-US" altLang="ko-Kore-KR" dirty="0"/>
          </a:p>
          <a:p>
            <a:pPr lvl="1"/>
            <a:r>
              <a:rPr kumimoji="1" lang="en-US" altLang="ko-Kore-KR" dirty="0"/>
              <a:t>v = p5.Vector.sub(mouse, pos);</a:t>
            </a:r>
            <a:br>
              <a:rPr kumimoji="1" lang="en-US" altLang="ko-Kore-KR" dirty="0"/>
            </a:br>
            <a:r>
              <a:rPr kumimoji="1" lang="en-US" altLang="ko-Kore-KR" dirty="0" err="1"/>
              <a:t>v.normalize</a:t>
            </a:r>
            <a:r>
              <a:rPr kumimoji="1" lang="en-US" altLang="ko-Kore-KR" dirty="0"/>
              <a:t>();</a:t>
            </a:r>
            <a:br>
              <a:rPr kumimoji="1" lang="en-US" altLang="ko-Kore-KR" dirty="0"/>
            </a:br>
            <a:r>
              <a:rPr kumimoji="1" lang="en-US" altLang="ko-Kore-KR" dirty="0" err="1"/>
              <a:t>v.mult</a:t>
            </a:r>
            <a:r>
              <a:rPr kumimoji="1" lang="en-US" altLang="ko-Kore-KR" dirty="0"/>
              <a:t>(50);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8FB61-0EE7-C14B-ACA6-A82F98AEA061}"/>
              </a:ext>
            </a:extLst>
          </p:cNvPr>
          <p:cNvSpPr txBox="1"/>
          <p:nvPr/>
        </p:nvSpPr>
        <p:spPr>
          <a:xfrm>
            <a:off x="6524977" y="4330957"/>
            <a:ext cx="1943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 err="1"/>
              <a:t>v.setMag</a:t>
            </a:r>
            <a:r>
              <a:rPr kumimoji="1" lang="en-US" altLang="ko-Kore-KR" sz="2400" dirty="0"/>
              <a:t>(50)</a:t>
            </a:r>
            <a:endParaRPr kumimoji="1" lang="ko-Kore-KR" altLang="en-US" sz="2400" dirty="0"/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826AF272-D9AF-AC4D-AD86-158B7CEDDB29}"/>
              </a:ext>
            </a:extLst>
          </p:cNvPr>
          <p:cNvSpPr/>
          <p:nvPr/>
        </p:nvSpPr>
        <p:spPr>
          <a:xfrm>
            <a:off x="3685689" y="4330957"/>
            <a:ext cx="288000" cy="508000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D676260-C1B9-9241-B34A-AE7519A7AD34}"/>
              </a:ext>
            </a:extLst>
          </p:cNvPr>
          <p:cNvCxnSpPr/>
          <p:nvPr/>
        </p:nvCxnSpPr>
        <p:spPr>
          <a:xfrm>
            <a:off x="4007556" y="4584957"/>
            <a:ext cx="248355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3726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normalize( ) and </a:t>
            </a:r>
            <a:r>
              <a:rPr kumimoji="1" lang="en-US" altLang="ko-Kore-KR" dirty="0" err="1"/>
              <a:t>mult</a:t>
            </a:r>
            <a:r>
              <a:rPr kumimoji="1" lang="en-US" altLang="ko-Kore-KR" dirty="0"/>
              <a:t>( ) of vector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CBF37E0-4560-6049-B525-D4212F0AF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233" y="2266333"/>
            <a:ext cx="5003800" cy="349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7116FA-0CBD-8849-885A-117440880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11955"/>
            <a:ext cx="5003799" cy="4317262"/>
          </a:xfrm>
          <a:prstGeom prst="rect">
            <a:avLst/>
          </a:prstGeom>
        </p:spPr>
      </p:pic>
      <p:sp>
        <p:nvSpPr>
          <p:cNvPr id="6" name="오른쪽 중괄호[R] 5">
            <a:extLst>
              <a:ext uri="{FF2B5EF4-FFF2-40B4-BE49-F238E27FC236}">
                <a16:creationId xmlns:a16="http://schemas.microsoft.com/office/drawing/2014/main" id="{0F34B5E4-3919-E548-9265-F2FAF9C18751}"/>
              </a:ext>
            </a:extLst>
          </p:cNvPr>
          <p:cNvSpPr/>
          <p:nvPr/>
        </p:nvSpPr>
        <p:spPr>
          <a:xfrm>
            <a:off x="4278489" y="3939822"/>
            <a:ext cx="259644" cy="53057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E39F6-65BA-7349-AFCD-D49F9581F2B6}"/>
              </a:ext>
            </a:extLst>
          </p:cNvPr>
          <p:cNvSpPr txBox="1"/>
          <p:nvPr/>
        </p:nvSpPr>
        <p:spPr>
          <a:xfrm>
            <a:off x="4730045" y="402044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same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74764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Acceleration (</a:t>
            </a:r>
            <a:r>
              <a:rPr kumimoji="1" lang="ko-KR" altLang="en-US" dirty="0"/>
              <a:t>가속도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 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ko-Kore-KR" altLang="en-US" dirty="0"/>
              <a:t>가속도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(acceleration)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속도 </a:t>
            </a:r>
            <a:r>
              <a:rPr kumimoji="1" lang="en-US" altLang="ko-KR" dirty="0">
                <a:sym typeface="Wingdings" pitchFamily="2" charset="2"/>
              </a:rPr>
              <a:t>(velocity) </a:t>
            </a:r>
            <a:r>
              <a:rPr kumimoji="1" lang="ko-KR" altLang="en-US" dirty="0">
                <a:sym typeface="Wingdings" pitchFamily="2" charset="2"/>
              </a:rPr>
              <a:t>변화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위치 </a:t>
            </a:r>
            <a:r>
              <a:rPr kumimoji="1" lang="en-US" altLang="ko-KR" dirty="0">
                <a:sym typeface="Wingdings" pitchFamily="2" charset="2"/>
              </a:rPr>
              <a:t>(position) </a:t>
            </a:r>
            <a:r>
              <a:rPr kumimoji="1" lang="ko-KR" altLang="en-US" dirty="0">
                <a:sym typeface="Wingdings" pitchFamily="2" charset="2"/>
              </a:rPr>
              <a:t>변화</a:t>
            </a: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kumimoji="1" lang="en-US" altLang="ko-KR" dirty="0" err="1">
                <a:sym typeface="Wingdings" pitchFamily="2" charset="2"/>
              </a:rPr>
              <a:t>velocity.add</a:t>
            </a:r>
            <a:r>
              <a:rPr kumimoji="1" lang="en-US" altLang="ko-KR" dirty="0">
                <a:sym typeface="Wingdings" pitchFamily="2" charset="2"/>
              </a:rPr>
              <a:t>(acceleration)</a:t>
            </a: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 err="1">
                <a:sym typeface="Wingdings" pitchFamily="2" charset="2"/>
              </a:rPr>
              <a:t>position.add</a:t>
            </a:r>
            <a:r>
              <a:rPr kumimoji="1" lang="en-US" altLang="ko-KR" dirty="0">
                <a:sym typeface="Wingdings" pitchFamily="2" charset="2"/>
              </a:rPr>
              <a:t>(velocity)</a:t>
            </a:r>
          </a:p>
          <a:p>
            <a:pPr>
              <a:lnSpc>
                <a:spcPct val="110000"/>
              </a:lnSpc>
            </a:pP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kumimoji="1" lang="ko-KR" altLang="en-US" dirty="0">
                <a:sym typeface="Wingdings" pitchFamily="2" charset="2"/>
              </a:rPr>
              <a:t>가속도는 속도에 누적</a:t>
            </a: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kumimoji="1" lang="ko-KR" altLang="en-US" dirty="0">
                <a:sym typeface="Wingdings" pitchFamily="2" charset="2"/>
              </a:rPr>
              <a:t>가속도가 없으면 일정한</a:t>
            </a:r>
            <a:br>
              <a:rPr kumimoji="1" lang="en-US" altLang="ko-KR" dirty="0">
                <a:sym typeface="Wingdings" pitchFamily="2" charset="2"/>
              </a:rPr>
            </a:br>
            <a:r>
              <a:rPr kumimoji="1" lang="ko-KR" altLang="en-US" dirty="0">
                <a:sym typeface="Wingdings" pitchFamily="2" charset="2"/>
              </a:rPr>
              <a:t>속도로 동일 방향 진행</a:t>
            </a:r>
            <a:endParaRPr kumimoji="1" lang="en-US" altLang="ko-KR" dirty="0"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8CA47F-F9FD-9643-844E-1F72A3CD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816" y="2190522"/>
            <a:ext cx="4720167" cy="4302353"/>
          </a:xfrm>
          <a:prstGeom prst="rect">
            <a:avLst/>
          </a:prstGeom>
        </p:spPr>
      </p:pic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CF2907E7-2579-0D4D-8495-ADB6B882152C}"/>
              </a:ext>
            </a:extLst>
          </p:cNvPr>
          <p:cNvCxnSpPr>
            <a:cxnSpLocks/>
          </p:cNvCxnSpPr>
          <p:nvPr/>
        </p:nvCxnSpPr>
        <p:spPr>
          <a:xfrm>
            <a:off x="5034844" y="3132050"/>
            <a:ext cx="1670756" cy="16544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651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11" y="455437"/>
            <a:ext cx="4715933" cy="1325563"/>
          </a:xfrm>
        </p:spPr>
        <p:txBody>
          <a:bodyPr>
            <a:normAutofit fontScale="90000"/>
          </a:bodyPr>
          <a:lstStyle/>
          <a:p>
            <a:r>
              <a:rPr kumimoji="1" lang="ko-KR" altLang="en-US" sz="3600" dirty="0"/>
              <a:t>가속도 </a:t>
            </a:r>
            <a:r>
              <a:rPr kumimoji="1" lang="en-US" altLang="ko-KR" sz="3600" dirty="0"/>
              <a:t>(</a:t>
            </a:r>
            <a:r>
              <a:rPr kumimoji="1" lang="en-US" altLang="ko-Kore-KR" sz="3600" dirty="0"/>
              <a:t>acceleration</a:t>
            </a:r>
            <a:r>
              <a:rPr kumimoji="1" lang="en-US" altLang="ko-KR" sz="3600" dirty="0"/>
              <a:t>)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를적용한</a:t>
            </a:r>
            <a:r>
              <a:rPr kumimoji="1" lang="ko-KR" altLang="en-US" sz="3600" dirty="0"/>
              <a:t> </a:t>
            </a:r>
            <a:r>
              <a:rPr kumimoji="1" lang="en-US" altLang="ko-Kore-KR" sz="3600" dirty="0"/>
              <a:t>Random Mover </a:t>
            </a:r>
            <a:br>
              <a:rPr kumimoji="1" lang="en-US" altLang="ko-Kore-KR" sz="3600" dirty="0"/>
            </a:br>
            <a:r>
              <a:rPr kumimoji="1" lang="en-US" altLang="ko-Kore-KR" sz="3600" dirty="0"/>
              <a:t> </a:t>
            </a:r>
            <a:endParaRPr kumimoji="1" lang="ko-Kore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AF8C3FE-BDB6-2148-8B1B-DF972C8CB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6668" y="311091"/>
            <a:ext cx="5427132" cy="63637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898EEF-0B03-8D41-AA95-872BAE5C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56" y="2390911"/>
            <a:ext cx="3857271" cy="22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8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56EB-9E1E-CD4A-B138-E612224B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도형 </a:t>
            </a:r>
            <a:r>
              <a:rPr kumimoji="1" lang="en-US" altLang="ko-KR" dirty="0"/>
              <a:t>property </a:t>
            </a:r>
            <a:r>
              <a:rPr kumimoji="1" lang="ko-KR" altLang="en-US" dirty="0"/>
              <a:t>조정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3A746-7BE4-CA49-AFD4-449180B0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78" y="181897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ore-KR" altLang="en-US" sz="2400" dirty="0"/>
              <a:t>선굵기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–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strokeWeight</a:t>
            </a:r>
            <a:r>
              <a:rPr kumimoji="1" lang="en-US" altLang="ko-KR" sz="2400" dirty="0"/>
              <a:t>(weight)</a:t>
            </a:r>
          </a:p>
          <a:p>
            <a:endParaRPr kumimoji="1" lang="en-US" altLang="ko-KR" sz="2400" dirty="0"/>
          </a:p>
          <a:p>
            <a:r>
              <a:rPr kumimoji="1" lang="ko-KR" altLang="en-US" sz="2400" dirty="0" err="1"/>
              <a:t>선끝</a:t>
            </a:r>
            <a:r>
              <a:rPr kumimoji="1" lang="ko-KR" altLang="en-US" sz="2400" dirty="0"/>
              <a:t> 모양 </a:t>
            </a:r>
            <a:r>
              <a:rPr kumimoji="1" lang="en-US" altLang="ko-KR" sz="2400" dirty="0"/>
              <a:t>–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strokeCap</a:t>
            </a:r>
            <a:r>
              <a:rPr kumimoji="1" lang="en-US" altLang="ko-KR" sz="2400" dirty="0"/>
              <a:t>(ROUND/SQUARE/BEVEL)</a:t>
            </a:r>
          </a:p>
          <a:p>
            <a:endParaRPr kumimoji="1" lang="en-US" altLang="ko-Kore-KR" sz="2400" dirty="0"/>
          </a:p>
          <a:p>
            <a:r>
              <a:rPr kumimoji="1" lang="ko-KR" altLang="en-US" sz="2400" dirty="0" err="1"/>
              <a:t>중심위치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rectMode</a:t>
            </a:r>
            <a:r>
              <a:rPr kumimoji="1" lang="en-US" altLang="ko-KR" sz="2400" dirty="0"/>
              <a:t>(CORNER/CENTER)</a:t>
            </a:r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선 </a:t>
            </a:r>
            <a:r>
              <a:rPr kumimoji="1" lang="en-US" altLang="ko-Kore-KR" sz="2400" dirty="0"/>
              <a:t>color </a:t>
            </a:r>
            <a:r>
              <a:rPr kumimoji="1" lang="ko-KR" altLang="en-US" sz="2400" dirty="0"/>
              <a:t>지정 </a:t>
            </a:r>
            <a:r>
              <a:rPr kumimoji="1" lang="en-US" altLang="ko-KR" sz="2400" dirty="0"/>
              <a:t>–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stroke(color)</a:t>
            </a:r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내부 </a:t>
            </a:r>
            <a:r>
              <a:rPr kumimoji="1" lang="en-US" altLang="ko-KR" sz="2400" dirty="0"/>
              <a:t>color – fill(RGB/RGBA/HSB/HSBA) 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B53DAD-E4A4-7144-96A9-398049A5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78" y="1554568"/>
            <a:ext cx="3051528" cy="825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5D4262-0D69-E243-92C4-DA8618D86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755" y="2444311"/>
            <a:ext cx="3691899" cy="889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2C17A-E2B0-2746-91B3-F4837D452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394" y="3533052"/>
            <a:ext cx="1989873" cy="32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10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105CDF90-5F72-A44C-A4A1-5D48712F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39" y="178340"/>
            <a:ext cx="5103724" cy="65013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37" y="434079"/>
            <a:ext cx="6849534" cy="1024717"/>
          </a:xfrm>
        </p:spPr>
        <p:txBody>
          <a:bodyPr>
            <a:normAutofit/>
          </a:bodyPr>
          <a:lstStyle/>
          <a:p>
            <a:r>
              <a:rPr kumimoji="1" lang="ko-KR" altLang="en-US" sz="2800" dirty="0"/>
              <a:t>가속도를 이용하여 </a:t>
            </a:r>
            <a:r>
              <a:rPr kumimoji="1" lang="en-US" altLang="ko-KR" sz="2800" dirty="0"/>
              <a:t>Mover </a:t>
            </a:r>
            <a:r>
              <a:rPr kumimoji="1" lang="ko-KR" altLang="en-US" sz="2800" dirty="0" err="1"/>
              <a:t>를</a:t>
            </a:r>
            <a:br>
              <a:rPr kumimoji="1" lang="en-US" altLang="ko-KR" sz="2800" dirty="0"/>
            </a:br>
            <a:r>
              <a:rPr kumimoji="1" lang="en-US" altLang="ko-Kore-KR" sz="2800" dirty="0"/>
              <a:t>Mouse </a:t>
            </a:r>
            <a:r>
              <a:rPr kumimoji="1" lang="ko-KR" altLang="en-US" sz="2800" dirty="0"/>
              <a:t>방향으로 당기는 힘</a:t>
            </a:r>
            <a:r>
              <a:rPr kumimoji="1" lang="en-US" altLang="ko-KR" sz="2800" dirty="0"/>
              <a:t>(Force) </a:t>
            </a:r>
            <a:r>
              <a:rPr kumimoji="1" lang="ko-KR" altLang="en-US" sz="2800" dirty="0"/>
              <a:t>구현</a:t>
            </a:r>
            <a:endParaRPr kumimoji="1" lang="ko-Kore-KR" altLang="en-US" sz="28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C6588A9-8F3F-A94B-A369-2730B1130297}"/>
              </a:ext>
            </a:extLst>
          </p:cNvPr>
          <p:cNvCxnSpPr>
            <a:cxnSpLocks/>
          </p:cNvCxnSpPr>
          <p:nvPr/>
        </p:nvCxnSpPr>
        <p:spPr>
          <a:xfrm flipV="1">
            <a:off x="2031996" y="2292780"/>
            <a:ext cx="1422979" cy="98099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위쪽 화살표[U] 4">
            <a:extLst>
              <a:ext uri="{FF2B5EF4-FFF2-40B4-BE49-F238E27FC236}">
                <a16:creationId xmlns:a16="http://schemas.microsoft.com/office/drawing/2014/main" id="{CE46DB5E-5001-454D-959D-046065C00A91}"/>
              </a:ext>
            </a:extLst>
          </p:cNvPr>
          <p:cNvSpPr/>
          <p:nvPr/>
        </p:nvSpPr>
        <p:spPr>
          <a:xfrm rot="19730327">
            <a:off x="4238030" y="4400439"/>
            <a:ext cx="383823" cy="406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542AB-1C89-5146-9DFB-E84ACCA1A104}"/>
              </a:ext>
            </a:extLst>
          </p:cNvPr>
          <p:cNvSpPr txBox="1"/>
          <p:nvPr/>
        </p:nvSpPr>
        <p:spPr>
          <a:xfrm>
            <a:off x="3094308" y="177309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(x, y)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E90F6-69B5-E149-8499-EEC12753726E}"/>
              </a:ext>
            </a:extLst>
          </p:cNvPr>
          <p:cNvSpPr txBox="1"/>
          <p:nvPr/>
        </p:nvSpPr>
        <p:spPr>
          <a:xfrm>
            <a:off x="904369" y="3211537"/>
            <a:ext cx="1063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previous</a:t>
            </a:r>
          </a:p>
          <a:p>
            <a:pPr algn="ctr"/>
            <a:r>
              <a:rPr kumimoji="1" lang="en-US" altLang="ko-Kore-KR" dirty="0"/>
              <a:t>position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F99CCA8-F333-1741-A9D1-D336877BEA6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31996" y="3296514"/>
            <a:ext cx="2292801" cy="113324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D2D27AD-3A77-ED49-B2C7-A3A424B1191A}"/>
              </a:ext>
            </a:extLst>
          </p:cNvPr>
          <p:cNvCxnSpPr>
            <a:cxnSpLocks/>
          </p:cNvCxnSpPr>
          <p:nvPr/>
        </p:nvCxnSpPr>
        <p:spPr>
          <a:xfrm>
            <a:off x="3466437" y="2292780"/>
            <a:ext cx="786539" cy="2003177"/>
          </a:xfrm>
          <a:prstGeom prst="straightConnector1">
            <a:avLst/>
          </a:prstGeom>
          <a:ln w="7620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0B14BE-70DE-674D-9936-3C58BC87AC2D}"/>
              </a:ext>
            </a:extLst>
          </p:cNvPr>
          <p:cNvSpPr txBox="1"/>
          <p:nvPr/>
        </p:nvSpPr>
        <p:spPr>
          <a:xfrm>
            <a:off x="2965152" y="4793595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en-US" altLang="ko-Kore-KR" dirty="0" err="1"/>
              <a:t>mouseX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mouseY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6B5EC-CB8B-0C4B-A513-21F4D74059BA}"/>
              </a:ext>
            </a:extLst>
          </p:cNvPr>
          <p:cNvSpPr txBox="1"/>
          <p:nvPr/>
        </p:nvSpPr>
        <p:spPr>
          <a:xfrm>
            <a:off x="2232750" y="3717726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mouse</a:t>
            </a:r>
          </a:p>
          <a:p>
            <a:pPr algn="ctr"/>
            <a:r>
              <a:rPr kumimoji="1" lang="en-US" altLang="ko-Kore-KR" dirty="0"/>
              <a:t>vector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4BF41D-3B73-BC4C-89C3-C82CCBD5365D}"/>
                  </a:ext>
                </a:extLst>
              </p:cNvPr>
              <p:cNvSpPr txBox="1"/>
              <p:nvPr/>
            </p:nvSpPr>
            <p:spPr>
              <a:xfrm>
                <a:off x="4069961" y="3397985"/>
                <a:ext cx="1831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𝑚𝑜𝑢𝑠𝑒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e>
                      </m:acc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4BF41D-3B73-BC4C-89C3-C82CCBD53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61" y="3397985"/>
                <a:ext cx="1831142" cy="276999"/>
              </a:xfrm>
              <a:prstGeom prst="rect">
                <a:avLst/>
              </a:prstGeom>
              <a:blipFill>
                <a:blip r:embed="rId3"/>
                <a:stretch>
                  <a:fillRect l="-694" t="-13636" r="-2083" b="-31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C614DE1-13F4-E24B-A488-4C7A94631438}"/>
              </a:ext>
            </a:extLst>
          </p:cNvPr>
          <p:cNvSpPr txBox="1"/>
          <p:nvPr/>
        </p:nvSpPr>
        <p:spPr>
          <a:xfrm>
            <a:off x="2070758" y="2052370"/>
            <a:ext cx="825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pos</a:t>
            </a:r>
          </a:p>
          <a:p>
            <a:pPr algn="ctr"/>
            <a:r>
              <a:rPr kumimoji="1" lang="en-US" altLang="ko-Kore-KR" dirty="0"/>
              <a:t>vector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45213E9-7C59-0349-86F8-1DCA4367B68C}"/>
              </a:ext>
            </a:extLst>
          </p:cNvPr>
          <p:cNvCxnSpPr>
            <a:cxnSpLocks/>
          </p:cNvCxnSpPr>
          <p:nvPr/>
        </p:nvCxnSpPr>
        <p:spPr>
          <a:xfrm>
            <a:off x="3565606" y="2227502"/>
            <a:ext cx="252837" cy="635655"/>
          </a:xfrm>
          <a:prstGeom prst="straightConnector1">
            <a:avLst/>
          </a:prstGeom>
          <a:ln w="762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4A42F1-381D-8448-8747-0AA2F7A09E60}"/>
              </a:ext>
            </a:extLst>
          </p:cNvPr>
          <p:cNvSpPr txBox="1"/>
          <p:nvPr/>
        </p:nvSpPr>
        <p:spPr>
          <a:xfrm>
            <a:off x="3802268" y="2272317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acc.setMag</a:t>
            </a:r>
            <a:r>
              <a:rPr kumimoji="1" lang="en-US" altLang="ko-Kore-KR" dirty="0"/>
              <a:t>(0.2)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A59C32-DC64-6840-BA89-471EC2A3C2A3}"/>
              </a:ext>
            </a:extLst>
          </p:cNvPr>
          <p:cNvSpPr txBox="1"/>
          <p:nvPr/>
        </p:nvSpPr>
        <p:spPr>
          <a:xfrm>
            <a:off x="1819358" y="5526473"/>
            <a:ext cx="3616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힘</a:t>
            </a:r>
            <a:r>
              <a:rPr kumimoji="1" lang="en-US" altLang="ko-KR" dirty="0"/>
              <a:t>(Force) = m</a:t>
            </a:r>
            <a:r>
              <a:rPr kumimoji="1" lang="ko-KR" altLang="en-US" dirty="0"/>
              <a:t> </a:t>
            </a:r>
            <a:r>
              <a:rPr kumimoji="1" lang="en-US" altLang="ko-KR" dirty="0"/>
              <a:t>x a  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m: </a:t>
            </a:r>
            <a:r>
              <a:rPr kumimoji="1" lang="ko-KR" altLang="en-US" dirty="0"/>
              <a:t>질량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a: </a:t>
            </a:r>
            <a:r>
              <a:rPr kumimoji="1" lang="ko-KR" altLang="en-US" dirty="0"/>
              <a:t>가속도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Acceleartion</a:t>
            </a:r>
            <a:r>
              <a:rPr kumimoji="1" lang="en-US" altLang="ko-KR" dirty="0"/>
              <a:t>)</a:t>
            </a:r>
            <a:br>
              <a:rPr kumimoji="1" lang="en-US" altLang="ko-KR" dirty="0"/>
            </a:br>
            <a:r>
              <a:rPr kumimoji="1" lang="en-US" altLang="ko-KR" dirty="0"/>
              <a:t>(m = 1 </a:t>
            </a:r>
            <a:r>
              <a:rPr kumimoji="1" lang="ko-KR" altLang="en-US" dirty="0"/>
              <a:t>로 가정하면 가속도 </a:t>
            </a:r>
            <a:r>
              <a:rPr kumimoji="1" lang="en-US" altLang="ko-KR" dirty="0"/>
              <a:t>=</a:t>
            </a:r>
            <a:r>
              <a:rPr kumimoji="1" lang="ko-KR" altLang="en-US" dirty="0"/>
              <a:t> 힘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200795E-69D7-5048-9F90-9AA5A477EB78}"/>
              </a:ext>
            </a:extLst>
          </p:cNvPr>
          <p:cNvCxnSpPr>
            <a:cxnSpLocks/>
          </p:cNvCxnSpPr>
          <p:nvPr/>
        </p:nvCxnSpPr>
        <p:spPr>
          <a:xfrm flipV="1">
            <a:off x="2128091" y="2864209"/>
            <a:ext cx="1551478" cy="4085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779EE68-B1D3-5647-9BD2-73D41AF9DBD7}"/>
              </a:ext>
            </a:extLst>
          </p:cNvPr>
          <p:cNvSpPr txBox="1"/>
          <p:nvPr/>
        </p:nvSpPr>
        <p:spPr>
          <a:xfrm>
            <a:off x="4908594" y="278441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final position</a:t>
            </a:r>
            <a:endParaRPr kumimoji="1" lang="ko-Kore-KR" altLang="en-US" dirty="0"/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DF7F0E6-B212-8442-9214-9B551E1CDBCA}"/>
              </a:ext>
            </a:extLst>
          </p:cNvPr>
          <p:cNvCxnSpPr>
            <a:stCxn id="38" idx="1"/>
          </p:cNvCxnSpPr>
          <p:nvPr/>
        </p:nvCxnSpPr>
        <p:spPr>
          <a:xfrm rot="10800000">
            <a:off x="3722532" y="2863157"/>
            <a:ext cx="1186063" cy="1059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7EB86F9-C8E2-3148-9EF5-D5BB40963201}"/>
              </a:ext>
            </a:extLst>
          </p:cNvPr>
          <p:cNvSpPr txBox="1"/>
          <p:nvPr/>
        </p:nvSpPr>
        <p:spPr>
          <a:xfrm>
            <a:off x="4958933" y="16714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당기는 힘</a:t>
            </a:r>
            <a:endParaRPr kumimoji="1" lang="ko-Kore-KR" altLang="en-US" dirty="0"/>
          </a:p>
        </p:txBody>
      </p:sp>
      <p:cxnSp>
        <p:nvCxnSpPr>
          <p:cNvPr id="46" name="구부러진 연결선[U] 45">
            <a:extLst>
              <a:ext uri="{FF2B5EF4-FFF2-40B4-BE49-F238E27FC236}">
                <a16:creationId xmlns:a16="http://schemas.microsoft.com/office/drawing/2014/main" id="{059F934A-34D6-8F4F-8CA1-3655FCF76EA7}"/>
              </a:ext>
            </a:extLst>
          </p:cNvPr>
          <p:cNvCxnSpPr>
            <a:stCxn id="44" idx="2"/>
            <a:endCxn id="31" idx="0"/>
          </p:cNvCxnSpPr>
          <p:nvPr/>
        </p:nvCxnSpPr>
        <p:spPr>
          <a:xfrm rot="5400000">
            <a:off x="5010774" y="1729282"/>
            <a:ext cx="231571" cy="8544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900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12"/>
            <a:ext cx="10515600" cy="933097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중력</a:t>
            </a:r>
            <a:r>
              <a:rPr kumimoji="1" lang="en-US" altLang="ko-KR" sz="3600" dirty="0"/>
              <a:t>(gravity)</a:t>
            </a:r>
            <a:r>
              <a:rPr kumimoji="1" lang="ko-KR" altLang="en-US" sz="3600" dirty="0"/>
              <a:t> 및 </a:t>
            </a:r>
            <a:r>
              <a:rPr kumimoji="1" lang="en-US" altLang="ko-KR" sz="3600" dirty="0"/>
              <a:t>edge bouncing </a:t>
            </a:r>
            <a:r>
              <a:rPr kumimoji="1" lang="ko-KR" altLang="en-US" sz="3600" dirty="0"/>
              <a:t>구현</a:t>
            </a:r>
            <a:r>
              <a:rPr kumimoji="1" lang="en-US" altLang="ko-KR" sz="3600" dirty="0"/>
              <a:t> 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85FDA-6614-4A4D-8619-73F1A7B92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3" y="1622072"/>
            <a:ext cx="3792361" cy="3982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4A8D0F-FDAF-9242-8B1C-07E19064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356" y="1058909"/>
            <a:ext cx="5359400" cy="5703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62B19D-DEC9-014E-94FF-1D329ECCE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643" y="1058909"/>
            <a:ext cx="1846757" cy="1683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8D96D3-43B5-EF46-B02F-8890CCDB0336}"/>
              </a:ext>
            </a:extLst>
          </p:cNvPr>
          <p:cNvSpPr txBox="1"/>
          <p:nvPr/>
        </p:nvSpPr>
        <p:spPr>
          <a:xfrm>
            <a:off x="3431822" y="4583290"/>
            <a:ext cx="227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y </a:t>
            </a:r>
            <a:r>
              <a:rPr kumimoji="1" lang="ko-KR" altLang="en-US" dirty="0"/>
              <a:t>축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방향 </a:t>
            </a:r>
            <a:r>
              <a:rPr kumimoji="1" lang="en-US" altLang="ko-KR" dirty="0"/>
              <a:t>0.01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force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671CF-A544-2940-A266-2B268C6A4A8C}"/>
              </a:ext>
            </a:extLst>
          </p:cNvPr>
          <p:cNvSpPr txBox="1"/>
          <p:nvPr/>
        </p:nvSpPr>
        <p:spPr>
          <a:xfrm>
            <a:off x="9680947" y="1351741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position, velocity, </a:t>
            </a:r>
          </a:p>
          <a:p>
            <a:r>
              <a:rPr kumimoji="1" lang="en-US" altLang="ko-KR" dirty="0"/>
              <a:t>acceleration </a:t>
            </a:r>
            <a:r>
              <a:rPr kumimoji="1" lang="ko-KR" altLang="en-US" dirty="0"/>
              <a:t>을 모두 </a:t>
            </a:r>
            <a:endParaRPr kumimoji="1" lang="en-US" altLang="ko-KR" dirty="0"/>
          </a:p>
          <a:p>
            <a:r>
              <a:rPr kumimoji="1" lang="en-US" altLang="ko-KR" dirty="0"/>
              <a:t>vector </a:t>
            </a:r>
            <a:r>
              <a:rPr kumimoji="1" lang="ko-KR" altLang="en-US" dirty="0"/>
              <a:t>로 선언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8567B-2B6F-5D4E-BEC5-B2241F8651CD}"/>
              </a:ext>
            </a:extLst>
          </p:cNvPr>
          <p:cNvSpPr txBox="1"/>
          <p:nvPr/>
        </p:nvSpPr>
        <p:spPr>
          <a:xfrm>
            <a:off x="9086072" y="249968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중력이므로 가속도 누적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2BA79-F50B-3042-8A80-9260D5CEEF7C}"/>
              </a:ext>
            </a:extLst>
          </p:cNvPr>
          <p:cNvSpPr txBox="1"/>
          <p:nvPr/>
        </p:nvSpPr>
        <p:spPr>
          <a:xfrm>
            <a:off x="9165094" y="3346517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가속도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속도 </a:t>
            </a:r>
            <a:r>
              <a:rPr kumimoji="1" lang="en-US" altLang="ko-KR" dirty="0"/>
              <a:t>add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207493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9" y="272720"/>
            <a:ext cx="10515600" cy="955675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gravity,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edge bouncing + wind force</a:t>
            </a:r>
            <a:endParaRPr kumimoji="1" lang="ko-Kore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833CAF-458D-224E-B169-53AC6501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7" y="2346960"/>
            <a:ext cx="3081033" cy="4271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0A1FC8-E0A0-7548-B8A1-0B74E2A1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831" y="1670756"/>
            <a:ext cx="3706696" cy="4618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6C2F7D-3FCE-BD4A-A0AB-0F1B9A4FA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971" y="1548342"/>
            <a:ext cx="4979029" cy="49445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479CE8-1124-3E41-BBF3-6AFB8FDD0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49" y="1548342"/>
            <a:ext cx="1435458" cy="1445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AFA92E-2AB1-CF4E-873E-D052F1FD57EC}"/>
              </a:ext>
            </a:extLst>
          </p:cNvPr>
          <p:cNvSpPr txBox="1"/>
          <p:nvPr/>
        </p:nvSpPr>
        <p:spPr>
          <a:xfrm>
            <a:off x="4244830" y="601434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가속도 누적 않음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D51EFB-995B-A74E-8E84-8A5C76DEB981}"/>
              </a:ext>
            </a:extLst>
          </p:cNvPr>
          <p:cNvSpPr txBox="1"/>
          <p:nvPr/>
        </p:nvSpPr>
        <p:spPr>
          <a:xfrm>
            <a:off x="1397629" y="4380638"/>
            <a:ext cx="135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wind force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05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23" y="402961"/>
            <a:ext cx="10515600" cy="1023408"/>
          </a:xfrm>
        </p:spPr>
        <p:txBody>
          <a:bodyPr>
            <a:normAutofit/>
          </a:bodyPr>
          <a:lstStyle/>
          <a:p>
            <a:r>
              <a:rPr kumimoji="1" lang="en-US" altLang="ko-Kore-KR" sz="3600" dirty="0"/>
              <a:t>Newton </a:t>
            </a:r>
            <a:r>
              <a:rPr kumimoji="1" lang="ko-KR" altLang="en-US" sz="3600" dirty="0"/>
              <a:t>의 운동 법칙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997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제</a:t>
            </a:r>
            <a:r>
              <a:rPr kumimoji="1" lang="en-US" altLang="ko-KR" dirty="0"/>
              <a:t>1</a:t>
            </a:r>
            <a:r>
              <a:rPr kumimoji="1" lang="ko-KR" altLang="en-US" dirty="0"/>
              <a:t>법칙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관성의 법칙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물체의 </a:t>
            </a:r>
            <a:r>
              <a:rPr lang="ko-KR" altLang="en-US" dirty="0">
                <a:hlinkClick r:id="rId2" tooltip="질량 중심"/>
              </a:rPr>
              <a:t>질량 중심</a:t>
            </a:r>
            <a:r>
              <a:rPr lang="ko-KR" altLang="en-US" dirty="0"/>
              <a:t>은 외부 힘이 작용하지 않는 한 일정한 </a:t>
            </a:r>
            <a:r>
              <a:rPr lang="ko-KR" altLang="en-US" dirty="0">
                <a:hlinkClick r:id="rId3" tooltip="속도"/>
              </a:rPr>
              <a:t>속도</a:t>
            </a:r>
            <a:r>
              <a:rPr lang="ko-KR" altLang="en-US" dirty="0"/>
              <a:t>로 움직인다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제</a:t>
            </a:r>
            <a:r>
              <a:rPr kumimoji="1" lang="en-US" altLang="ko-KR" dirty="0"/>
              <a:t>2</a:t>
            </a:r>
            <a:r>
              <a:rPr kumimoji="1" lang="ko-KR" altLang="en-US" dirty="0"/>
              <a:t>법칙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가속도의 법칙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물체의 </a:t>
            </a:r>
            <a:r>
              <a:rPr lang="ko-KR" altLang="en-US" dirty="0">
                <a:hlinkClick r:id="rId4" tooltip="운동량"/>
              </a:rPr>
              <a:t>운동량</a:t>
            </a:r>
            <a:r>
              <a:rPr lang="ko-KR" altLang="en-US" dirty="0"/>
              <a:t>의 시간에 따른 변화율은 그 물체에 작용하는 힘과 같다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endParaRPr kumimoji="1" lang="en-US" altLang="ko-KR" dirty="0"/>
          </a:p>
          <a:p>
            <a:pPr lvl="1">
              <a:lnSpc>
                <a:spcPct val="120000"/>
              </a:lnSpc>
            </a:pP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/>
              <a:t>제</a:t>
            </a:r>
            <a:r>
              <a:rPr kumimoji="1" lang="en-US" altLang="ko-KR" dirty="0"/>
              <a:t>3</a:t>
            </a:r>
            <a:r>
              <a:rPr kumimoji="1" lang="ko-KR" altLang="en-US" dirty="0"/>
              <a:t>법칙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작용반작용의 법칙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물체 </a:t>
            </a:r>
            <a:r>
              <a:rPr lang="en" altLang="ko-Kore-KR" dirty="0"/>
              <a:t>A</a:t>
            </a:r>
            <a:r>
              <a:rPr lang="ko-KR" altLang="en-US" dirty="0"/>
              <a:t>가 다른 물체 </a:t>
            </a:r>
            <a:r>
              <a:rPr lang="en" altLang="ko-Kore-KR" dirty="0"/>
              <a:t>B</a:t>
            </a:r>
            <a:r>
              <a:rPr lang="ko-KR" altLang="en-US" dirty="0"/>
              <a:t>에 힘을 가하면</a:t>
            </a:r>
            <a:r>
              <a:rPr lang="en-US" altLang="ko-KR" dirty="0"/>
              <a:t>, </a:t>
            </a:r>
            <a:r>
              <a:rPr lang="ko-KR" altLang="en-US" dirty="0"/>
              <a:t>물체 </a:t>
            </a:r>
            <a:r>
              <a:rPr lang="en" altLang="ko-Kore-KR" dirty="0"/>
              <a:t>B</a:t>
            </a:r>
            <a:r>
              <a:rPr lang="ko-KR" altLang="en-US" dirty="0"/>
              <a:t>는 물체 </a:t>
            </a:r>
            <a:r>
              <a:rPr lang="en" altLang="ko-Kore-KR" dirty="0"/>
              <a:t>A</a:t>
            </a:r>
            <a:r>
              <a:rPr lang="ko-KR" altLang="en-US" dirty="0"/>
              <a:t>에 크기는 같고 방향은 반대인 힘을 동시에 가한다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C01F4-9576-6740-8151-7075E2F14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091" y="3767666"/>
            <a:ext cx="5194376" cy="7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91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5"/>
            <a:ext cx="10515600" cy="696031"/>
          </a:xfrm>
        </p:spPr>
        <p:txBody>
          <a:bodyPr/>
          <a:lstStyle/>
          <a:p>
            <a:r>
              <a:rPr kumimoji="1" lang="ko-KR" altLang="en-US" dirty="0"/>
              <a:t>질량과 가속도 </a:t>
            </a:r>
            <a:r>
              <a:rPr kumimoji="1" lang="en-US" altLang="ko-KR" dirty="0"/>
              <a:t>(</a:t>
            </a:r>
            <a:r>
              <a:rPr kumimoji="1" lang="en-US" altLang="ko-Kore-KR" dirty="0"/>
              <a:t>mass and acceleration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D8084A-FF69-5E4C-ABDE-FAB00D0B4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5242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ko-Kore-KR" dirty="0"/>
                  <a:t>Newton </a:t>
                </a:r>
                <a:r>
                  <a:rPr kumimoji="1" lang="ko-KR" altLang="en-US" dirty="0"/>
                  <a:t>의 제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 운동 법칙을 </a:t>
                </a:r>
                <a:r>
                  <a:rPr kumimoji="1" lang="en-US" altLang="ko-KR" dirty="0"/>
                  <a:t>simulation</a:t>
                </a:r>
              </a:p>
              <a:p>
                <a:pPr>
                  <a:lnSpc>
                    <a:spcPct val="100000"/>
                  </a:lnSpc>
                </a:pPr>
                <a:endParaRPr kumimoji="1"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kumimoji="1" lang="ko-KR" altLang="en-US" dirty="0"/>
                  <a:t>동일한 힘이 가해질 경우 질량이 작은 물체가 더 크게 움직인다</a:t>
                </a:r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100000"/>
                  </a:lnSpc>
                </a:pPr>
                <a:endParaRPr kumimoji="1"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kumimoji="1" lang="en-US" altLang="ko-Kore-KR" dirty="0"/>
                  <a:t>gravity,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edge bouncing + wind force</a:t>
                </a:r>
                <a:r>
                  <a:rPr kumimoji="1" lang="ko-KR" altLang="en-US" dirty="0"/>
                  <a:t> 에 질량의 개념 추가</a:t>
                </a:r>
                <a:endParaRPr kumimoji="1" lang="en-US" altLang="ko-KR" dirty="0"/>
              </a:p>
              <a:p>
                <a:pPr>
                  <a:lnSpc>
                    <a:spcPct val="100000"/>
                  </a:lnSpc>
                </a:pPr>
                <a:endParaRPr kumimoji="1" lang="en-US" altLang="ko-KR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r>
                  <a:rPr kumimoji="1" lang="en-US" altLang="ko-Kore-KR" dirty="0"/>
                  <a:t> </a:t>
                </a:r>
                <a:r>
                  <a:rPr kumimoji="1" lang="ko-KR" altLang="en-US" dirty="0"/>
                  <a:t>이므로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1" lang="en-US" altLang="ko-Kore-KR" dirty="0"/>
                  <a:t>   </a:t>
                </a:r>
              </a:p>
              <a:p>
                <a:pPr lvl="1">
                  <a:lnSpc>
                    <a:spcPct val="100000"/>
                  </a:lnSpc>
                </a:pPr>
                <a:endParaRPr kumimoji="1" lang="en-US" altLang="ko-KR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kumimoji="1" lang="ko-KR" altLang="en-US" dirty="0"/>
                  <a:t>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동일한 힘</a:t>
                </a:r>
                <a:r>
                  <a:rPr kumimoji="1" lang="en-US" altLang="ko-KR" dirty="0"/>
                  <a:t>(ex. </a:t>
                </a:r>
                <a:r>
                  <a:rPr kumimoji="1" lang="ko-KR" altLang="en-US" dirty="0"/>
                  <a:t>바람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이 가해질 경우 질량이 크면 더 작은 가속도 작용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D8084A-FF69-5E4C-ABDE-FAB00D0B4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5242"/>
                <a:ext cx="10515600" cy="4351338"/>
              </a:xfrm>
              <a:blipFill>
                <a:blip r:embed="rId2"/>
                <a:stretch>
                  <a:fillRect l="-966" t="-23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70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831"/>
          </a:xfrm>
        </p:spPr>
        <p:txBody>
          <a:bodyPr/>
          <a:lstStyle/>
          <a:p>
            <a:r>
              <a:rPr kumimoji="1" lang="en-US" altLang="ko-Kore-KR" dirty="0"/>
              <a:t>gravity</a:t>
            </a:r>
            <a:r>
              <a:rPr kumimoji="1" lang="ko-KR" altLang="en-US" dirty="0"/>
              <a:t> </a:t>
            </a:r>
            <a:r>
              <a:rPr kumimoji="1" lang="en-US" altLang="ko-KR" dirty="0"/>
              <a:t>+ wind force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559"/>
            <a:ext cx="10515600" cy="4351338"/>
          </a:xfrm>
        </p:spPr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168716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85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9608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25841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242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56EB-9E1E-CD4A-B138-E612224B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3. </a:t>
            </a:r>
            <a:r>
              <a:rPr kumimoji="1" lang="ko-KR" altLang="en-US" dirty="0"/>
              <a:t>임의의 다각형 그리기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9B1E78-B4DE-6547-B246-0C88C17C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690688"/>
            <a:ext cx="3079052" cy="42698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CB2989-87A7-5745-9E5A-147900DEA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81" y="2435048"/>
            <a:ext cx="5513247" cy="2503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3B475-C917-D04C-9A90-E1211F082516}"/>
              </a:ext>
            </a:extLst>
          </p:cNvPr>
          <p:cNvSpPr txBox="1"/>
          <p:nvPr/>
        </p:nvSpPr>
        <p:spPr>
          <a:xfrm>
            <a:off x="5734756" y="266417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(207, 36)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3748F-B3D2-8946-A01E-EC282225D5CD}"/>
              </a:ext>
            </a:extLst>
          </p:cNvPr>
          <p:cNvSpPr txBox="1"/>
          <p:nvPr/>
        </p:nvSpPr>
        <p:spPr>
          <a:xfrm>
            <a:off x="5909734" y="363982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(214, 63)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A53D5-0F93-F949-8F91-7782FDFC7B9F}"/>
              </a:ext>
            </a:extLst>
          </p:cNvPr>
          <p:cNvSpPr txBox="1"/>
          <p:nvPr/>
        </p:nvSpPr>
        <p:spPr>
          <a:xfrm>
            <a:off x="6526039" y="4104426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(219, 82)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0DAFD-6048-0E4A-8197-FEBC28471C89}"/>
              </a:ext>
            </a:extLst>
          </p:cNvPr>
          <p:cNvSpPr txBox="1"/>
          <p:nvPr/>
        </p:nvSpPr>
        <p:spPr>
          <a:xfrm>
            <a:off x="6280739" y="4801329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(226, 109)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6746E-4991-6A46-BA08-58635AF3AE00}"/>
              </a:ext>
            </a:extLst>
          </p:cNvPr>
          <p:cNvSpPr txBox="1"/>
          <p:nvPr/>
        </p:nvSpPr>
        <p:spPr>
          <a:xfrm>
            <a:off x="4821365" y="428909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(180, 82)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A9C8A-E94C-424B-B5BF-7F9AA1FC788E}"/>
              </a:ext>
            </a:extLst>
          </p:cNvPr>
          <p:cNvSpPr txBox="1"/>
          <p:nvPr/>
        </p:nvSpPr>
        <p:spPr>
          <a:xfrm>
            <a:off x="10261834" y="2065716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(407, 11)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70B01-D274-5B44-83CA-29999E7780C7}"/>
              </a:ext>
            </a:extLst>
          </p:cNvPr>
          <p:cNvSpPr txBox="1"/>
          <p:nvPr/>
        </p:nvSpPr>
        <p:spPr>
          <a:xfrm>
            <a:off x="10718078" y="303351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(412, 30)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520491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2830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8501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54285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88678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9778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141E-B088-DB46-8AD3-36F7097F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8564"/>
          </a:xfrm>
        </p:spPr>
        <p:txBody>
          <a:bodyPr/>
          <a:lstStyle/>
          <a:p>
            <a:r>
              <a:rPr kumimoji="1" lang="en-US" altLang="ko-Kore-KR" dirty="0"/>
              <a:t>Nature of Code by Daniel </a:t>
            </a:r>
            <a:r>
              <a:rPr kumimoji="1" lang="en-US" altLang="ko-Kore-KR" dirty="0" err="1"/>
              <a:t>Shiffman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8084A-FF69-5E4C-ABDE-FAB00D0B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000" dirty="0"/>
              <a:t>Nature of Code 2 (p5.js version) tutorials</a:t>
            </a:r>
            <a:endParaRPr kumimoji="1" lang="en" altLang="ko-Kore-KR" sz="2000" dirty="0">
              <a:hlinkClick r:id="rId2"/>
            </a:endParaRPr>
          </a:p>
          <a:p>
            <a:pPr lvl="1"/>
            <a:r>
              <a:rPr kumimoji="1" lang="en" altLang="ko-Kore-KR" sz="1600" dirty="0">
                <a:hlinkClick r:id="rId3"/>
              </a:rPr>
              <a:t>https://</a:t>
            </a:r>
            <a:r>
              <a:rPr kumimoji="1" lang="en" altLang="ko-Kore-KR" sz="1600" dirty="0" err="1">
                <a:hlinkClick r:id="rId3"/>
              </a:rPr>
              <a:t>www.youtube.com</a:t>
            </a:r>
            <a:r>
              <a:rPr kumimoji="1" lang="en" altLang="ko-Kore-KR" sz="1600" dirty="0">
                <a:hlinkClick r:id="rId3"/>
              </a:rPr>
              <a:t>/</a:t>
            </a:r>
            <a:r>
              <a:rPr kumimoji="1" lang="en" altLang="ko-Kore-KR" sz="1600" dirty="0" err="1">
                <a:hlinkClick r:id="rId3"/>
              </a:rPr>
              <a:t>results?search_query</a:t>
            </a:r>
            <a:r>
              <a:rPr kumimoji="1" lang="en" altLang="ko-Kore-KR" sz="1600" dirty="0">
                <a:hlinkClick r:id="rId3"/>
              </a:rPr>
              <a:t>=nature+of+code+2</a:t>
            </a:r>
            <a:endParaRPr kumimoji="1" lang="en" altLang="ko-Kore-KR" sz="1600" dirty="0"/>
          </a:p>
          <a:p>
            <a:r>
              <a:rPr kumimoji="1" lang="en" altLang="ko-Kore-KR" sz="2000" dirty="0"/>
              <a:t>source code</a:t>
            </a:r>
          </a:p>
          <a:p>
            <a:pPr lvl="1"/>
            <a:r>
              <a:rPr kumimoji="1" lang="en" altLang="ko-Kore-KR" sz="1600" dirty="0">
                <a:hlinkClick r:id="rId4"/>
              </a:rPr>
              <a:t>https://</a:t>
            </a:r>
            <a:r>
              <a:rPr kumimoji="1" lang="en" altLang="ko-Kore-KR" sz="1600" dirty="0" err="1">
                <a:hlinkClick r:id="rId4"/>
              </a:rPr>
              <a:t>github.com</a:t>
            </a:r>
            <a:r>
              <a:rPr kumimoji="1" lang="en" altLang="ko-Kore-KR" sz="1600" dirty="0">
                <a:hlinkClick r:id="rId4"/>
              </a:rPr>
              <a:t>/nature-of-code/noc-examples-p5.js</a:t>
            </a:r>
            <a:endParaRPr kumimoji="1" lang="ko-Kore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7473F-4913-C14B-B658-B3217ED9A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411" y="3020889"/>
            <a:ext cx="4561277" cy="31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3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4605</TotalTime>
  <Words>1795</Words>
  <Application>Microsoft Macintosh PowerPoint</Application>
  <PresentationFormat>와이드스크린</PresentationFormat>
  <Paragraphs>339</Paragraphs>
  <Slides>95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99" baseType="lpstr">
      <vt:lpstr>맑은 고딕</vt:lpstr>
      <vt:lpstr>Arial</vt:lpstr>
      <vt:lpstr>Cambria Math</vt:lpstr>
      <vt:lpstr>Office 테마</vt:lpstr>
      <vt:lpstr>p5.js</vt:lpstr>
      <vt:lpstr>p5.js 소개</vt:lpstr>
      <vt:lpstr>index.html</vt:lpstr>
      <vt:lpstr>sketch.js</vt:lpstr>
      <vt:lpstr>canvas 와 도형의 좌표</vt:lpstr>
      <vt:lpstr>1. 기본 도형 그리기</vt:lpstr>
      <vt:lpstr>RADIAN 과 DEGREE</vt:lpstr>
      <vt:lpstr>2. 도형 property 조정</vt:lpstr>
      <vt:lpstr>3. 임의의 다각형 그리기</vt:lpstr>
      <vt:lpstr>4. 변수를 이용한 도형 반복 drawing</vt:lpstr>
      <vt:lpstr>for loop 을 이용한 반복</vt:lpstr>
      <vt:lpstr>grid pattern 만들기</vt:lpstr>
      <vt:lpstr>PowerPoint 프레젠테이션</vt:lpstr>
      <vt:lpstr>연습문제 – robot 그리기</vt:lpstr>
      <vt:lpstr>PowerPoint 프레젠테이션</vt:lpstr>
      <vt:lpstr>Mouse 를 활용한 drawing - 1</vt:lpstr>
      <vt:lpstr>Mouse 를 활용한 drawing - 2</vt:lpstr>
      <vt:lpstr>Mouse 를 활용한 drawing - 3</vt:lpstr>
      <vt:lpstr>연습문제 – drawing 2 + 3 together </vt:lpstr>
      <vt:lpstr>Mouse Click 감지 - mouseIsPressed</vt:lpstr>
      <vt:lpstr>Cursor 위치 찾기</vt:lpstr>
      <vt:lpstr>경계선 boundary check</vt:lpstr>
      <vt:lpstr>PowerPoint 프레젠테이션</vt:lpstr>
      <vt:lpstr>PowerPoint 프레젠테이션</vt:lpstr>
      <vt:lpstr>Key Pressing</vt:lpstr>
      <vt:lpstr>화살표 key 를 이용한 도형 이동</vt:lpstr>
      <vt:lpstr>Map 함수</vt:lpstr>
      <vt:lpstr> 연습문제 : Robot - response</vt:lpstr>
      <vt:lpstr>ellipseMode</vt:lpstr>
      <vt:lpstr>좌표의 이동, 회전, 눈금 간격 변환</vt:lpstr>
      <vt:lpstr>좌표 원점 이동 –  translate</vt:lpstr>
      <vt:lpstr>좌표 회전 - rotate</vt:lpstr>
      <vt:lpstr>Corner Rotation</vt:lpstr>
      <vt:lpstr>Translate + Rotate Together </vt:lpstr>
      <vt:lpstr>연습문제 – Articulating Arm</vt:lpstr>
      <vt:lpstr>Scaling – 눈금 간격의 확대/축소 </vt:lpstr>
      <vt:lpstr>Push / Pop – 현재의 좌표 보존/회복</vt:lpstr>
      <vt:lpstr>연습문제 : Robot – Translate/Rotate/Scale</vt:lpstr>
      <vt:lpstr>Image Load</vt:lpstr>
      <vt:lpstr>Callback 함수</vt:lpstr>
      <vt:lpstr>Text 표시</vt:lpstr>
      <vt:lpstr>Image Load</vt:lpstr>
      <vt:lpstr>Frame Rate</vt:lpstr>
      <vt:lpstr>Move / Speed </vt:lpstr>
      <vt:lpstr>Move / Speed / Direction</vt:lpstr>
      <vt:lpstr>Animation - Tweening</vt:lpstr>
      <vt:lpstr>Random – 난수 발생</vt:lpstr>
      <vt:lpstr>Random Motion</vt:lpstr>
      <vt:lpstr>삼각함수 (Trigonometry)</vt:lpstr>
      <vt:lpstr>Circular – 삼각함수를 이용한 circular movement</vt:lpstr>
      <vt:lpstr>연습문제 – background 밝기 변화</vt:lpstr>
      <vt:lpstr>sine wave movement</vt:lpstr>
      <vt:lpstr>Circular Motion</vt:lpstr>
      <vt:lpstr>Spirals</vt:lpstr>
      <vt:lpstr>Owl 그리기</vt:lpstr>
      <vt:lpstr>Function (함수)</vt:lpstr>
      <vt:lpstr>PowerPoint 프레젠테이션</vt:lpstr>
      <vt:lpstr>연습문제 : Robots using function</vt:lpstr>
      <vt:lpstr>Object Oriented  Programming</vt:lpstr>
      <vt:lpstr> Multiple Objects</vt:lpstr>
      <vt:lpstr>연습문제: Robots - Objects</vt:lpstr>
      <vt:lpstr>Array in for loop - 1</vt:lpstr>
      <vt:lpstr>Array in for loop - 2</vt:lpstr>
      <vt:lpstr>Tracking Mouse movements</vt:lpstr>
      <vt:lpstr>PowerPoint 프레젠테이션</vt:lpstr>
      <vt:lpstr>Array + Objects : array 내의 각 object 가 개별 move</vt:lpstr>
      <vt:lpstr>Sequence of Images</vt:lpstr>
      <vt:lpstr>연습문제: Robot – Array + Object</vt:lpstr>
      <vt:lpstr>Vector 란 ?</vt:lpstr>
      <vt:lpstr>vector 를 응용한 Random Walker 구현 </vt:lpstr>
      <vt:lpstr>p5 의 vector math method (p5.Vector.random2D)를 이용한 Random Walker 구현</vt:lpstr>
      <vt:lpstr>p5.vector.R andom2D( ) method</vt:lpstr>
      <vt:lpstr>Vector Mathematics</vt:lpstr>
      <vt:lpstr>PowerPoint 프레젠테이션</vt:lpstr>
      <vt:lpstr>Vector 다루기 :  1 단계 - p5.Vector.sub( ) 을 이용한 line drawing</vt:lpstr>
      <vt:lpstr>2 단계 – vector normalization 을 이용한 line drawing</vt:lpstr>
      <vt:lpstr>normalize( ) and mult( ) of vector </vt:lpstr>
      <vt:lpstr>Acceleration (가속도) 구현</vt:lpstr>
      <vt:lpstr>가속도 (acceleration) 를적용한 Random Mover   </vt:lpstr>
      <vt:lpstr>가속도를 이용하여 Mover 를 Mouse 방향으로 당기는 힘(Force) 구현</vt:lpstr>
      <vt:lpstr>중력(gravity) 및 edge bouncing 구현 </vt:lpstr>
      <vt:lpstr>gravity, edge bouncing + wind force</vt:lpstr>
      <vt:lpstr>Newton 의 운동 법칙</vt:lpstr>
      <vt:lpstr>질량과 가속도 (mass and acceleration)</vt:lpstr>
      <vt:lpstr>gravity + wind force + mass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Nature of Code by Daniel Shiffman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ml5.js</dc:title>
  <dc:creator>오영제</dc:creator>
  <cp:lastModifiedBy>OH YOUNGJEA</cp:lastModifiedBy>
  <cp:revision>13</cp:revision>
  <cp:lastPrinted>2020-09-20T07:15:35Z</cp:lastPrinted>
  <dcterms:created xsi:type="dcterms:W3CDTF">2019-10-13T06:00:53Z</dcterms:created>
  <dcterms:modified xsi:type="dcterms:W3CDTF">2020-09-20T07:17:00Z</dcterms:modified>
</cp:coreProperties>
</file>